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Lst>
  <p:sldSz cy="5143500" cx="9144000"/>
  <p:notesSz cx="6858000" cy="9144000"/>
  <p:embeddedFontLst>
    <p:embeddedFont>
      <p:font typeface="Roboto"/>
      <p:regular r:id="rId40"/>
      <p:bold r:id="rId41"/>
      <p:italic r:id="rId42"/>
      <p:boldItalic r:id="rId43"/>
    </p:embeddedFont>
    <p:embeddedFont>
      <p:font typeface="Aclonica"/>
      <p:regular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regular.fntdata"/><Relationship Id="rId20" Type="http://schemas.openxmlformats.org/officeDocument/2006/relationships/slide" Target="slides/slide15.xml"/><Relationship Id="rId42" Type="http://schemas.openxmlformats.org/officeDocument/2006/relationships/font" Target="fonts/Roboto-italic.fntdata"/><Relationship Id="rId41" Type="http://schemas.openxmlformats.org/officeDocument/2006/relationships/font" Target="fonts/Roboto-bold.fntdata"/><Relationship Id="rId22" Type="http://schemas.openxmlformats.org/officeDocument/2006/relationships/slide" Target="slides/slide17.xml"/><Relationship Id="rId44" Type="http://schemas.openxmlformats.org/officeDocument/2006/relationships/font" Target="fonts/Aclonica-regular.fntdata"/><Relationship Id="rId21" Type="http://schemas.openxmlformats.org/officeDocument/2006/relationships/slide" Target="slides/slide16.xml"/><Relationship Id="rId43" Type="http://schemas.openxmlformats.org/officeDocument/2006/relationships/font" Target="fonts/Roboto-boldItalic.fntdata"/><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pien.com/images/students/RooseveltMiddleSchool.jpg" TargetMode="External"/><Relationship Id="rId3" Type="http://schemas.openxmlformats.org/officeDocument/2006/relationships/hyperlink" Target="https://www.npien.com/images/students/ParamountDrCamacho.JPG"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9d6d50ec2d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9d6d50ec2d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Victor: Announce David</a:t>
            </a:r>
            <a:endParaRPr/>
          </a:p>
          <a:p>
            <a:pPr indent="0" lvl="0" marL="0" rtl="0" algn="l">
              <a:spcBef>
                <a:spcPts val="0"/>
              </a:spcBef>
              <a:spcAft>
                <a:spcPts val="0"/>
              </a:spcAft>
              <a:buNone/>
            </a:pPr>
            <a:r>
              <a:rPr lang="en"/>
              <a:t>David - We Welcome you to the 19th Annual and 1st time virtual NPIEN Education Conference on Zoom and Facebook Live</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9d6d50ec2d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9d6d50ec2d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David:  Healani Barbee is a former Christina Diaz scholar and Director of Pure Polynesia.  They will first perform a dance from </a:t>
            </a:r>
            <a:r>
              <a:rPr lang="en">
                <a:solidFill>
                  <a:schemeClr val="dk1"/>
                </a:solidFill>
              </a:rPr>
              <a:t>the Island of Tahiti, Ia Ora na!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a4c8f3de7e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a4c8f3de7e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Staff: Start Video</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9d6d50ec2d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9d6d50ec2d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Will:  I would like to present Dr. Siona Motufau, our keynote speaker. Dr. Motufau was born in American Samoa, and raised in Southern California with 10 siblings, and is the first in his family to graduate from college,  He speaks fluent Spanish, having served a two year church mission  in Panama.  While at USC’s School of Dentistry, he served a the USC Minority Outreach Ambassador, in charge of setting up pipelines for surrounding underrepresented communities to pursue careers in the medical fields.  He has </a:t>
            </a:r>
            <a:r>
              <a:rPr lang="en">
                <a:solidFill>
                  <a:schemeClr val="dk1"/>
                </a:solidFill>
                <a:latin typeface="Calibri"/>
                <a:ea typeface="Calibri"/>
                <a:cs typeface="Calibri"/>
                <a:sym typeface="Calibri"/>
              </a:rPr>
              <a:t>two dental practices which focus on Dental Implant Surgeries and Fix and Removable prosthetics.  Dr. Motufau’s dedication to advance training and hard work in his field has helped him produce in the top 1% of his field.   Dr Motufau currently lives in Grand Junction, Colorado with his beautiful wife Stephanie and 3 busy boys, (Ara,Mack,and Julian).  Please welcome Dr. Siona Motufau.  </a:t>
            </a:r>
            <a:endParaRPr>
              <a:solidFill>
                <a:schemeClr val="dk1"/>
              </a:solidFill>
              <a:latin typeface="Calibri"/>
              <a:ea typeface="Calibri"/>
              <a:cs typeface="Calibri"/>
              <a:sym typeface="Calibri"/>
            </a:endParaRPr>
          </a:p>
          <a:p>
            <a:pPr indent="0" lvl="0" marL="0" rtl="0" algn="l">
              <a:spcBef>
                <a:spcPts val="0"/>
              </a:spcBef>
              <a:spcAft>
                <a:spcPts val="0"/>
              </a:spcAft>
              <a:buNone/>
            </a:pPr>
            <a:r>
              <a:rPr lang="en">
                <a:solidFill>
                  <a:schemeClr val="dk1"/>
                </a:solidFill>
                <a:latin typeface="Calibri"/>
                <a:ea typeface="Calibri"/>
                <a:cs typeface="Calibri"/>
                <a:sym typeface="Calibri"/>
              </a:rPr>
              <a:t>(Thanks Dr. Mtufau for his remarks and his support of NPIEN’s Scholarship Awards)</a:t>
            </a:r>
            <a:endParaRPr>
              <a:solidFill>
                <a:schemeClr val="dk1"/>
              </a:solidFill>
              <a:latin typeface="Calibri"/>
              <a:ea typeface="Calibri"/>
              <a:cs typeface="Calibri"/>
              <a:sym typeface="Calibri"/>
            </a:endParaRPr>
          </a:p>
          <a:p>
            <a:pPr indent="0" lvl="0" marL="0" rtl="0" algn="l">
              <a:spcBef>
                <a:spcPts val="0"/>
              </a:spcBef>
              <a:spcAft>
                <a:spcPts val="0"/>
              </a:spcAft>
              <a:buNone/>
            </a:pPr>
            <a:r>
              <a:rPr lang="en">
                <a:solidFill>
                  <a:schemeClr val="dk1"/>
                </a:solidFill>
                <a:latin typeface="Calibri"/>
                <a:ea typeface="Calibri"/>
                <a:cs typeface="Calibri"/>
                <a:sym typeface="Calibri"/>
              </a:rPr>
              <a:t>Please welcome NPIEN Vice President Ethan Nguyen.</a:t>
            </a:r>
            <a:endParaRPr>
              <a:solidFill>
                <a:schemeClr val="dk1"/>
              </a:solidFill>
              <a:latin typeface="Calibri"/>
              <a:ea typeface="Calibri"/>
              <a:cs typeface="Calibri"/>
              <a:sym typeface="Calibri"/>
            </a:endParaRPr>
          </a:p>
          <a:p>
            <a:pPr indent="0" lvl="0" marL="0" rtl="0" algn="l">
              <a:spcBef>
                <a:spcPts val="0"/>
              </a:spcBef>
              <a:spcAft>
                <a:spcPts val="0"/>
              </a:spcAft>
              <a:buNone/>
            </a:pPr>
            <a:r>
              <a:t/>
            </a:r>
            <a:endParaRPr>
              <a:solidFill>
                <a:schemeClr val="dk1"/>
              </a:solidFill>
              <a:latin typeface="Calibri"/>
              <a:ea typeface="Calibri"/>
              <a:cs typeface="Calibri"/>
              <a:sym typeface="Calibri"/>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9d6d50ec2d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9d6d50ec2d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Ethan:  Ernesto Castillo is the District Representative for Senator Lena A. Gonzalez (Introduce the Senator)  Ernesto will now provide remarks.  (At end of remarks): Thank you Ernesto</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9f7fe228c5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9f7fe228c5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Ethan:  We would like to introduce Dr. Darin Brawley, Superintendent, Compton Unified School District and invite him to share his remarks.  The NPIEN Conference was held for several years at Davis Middle School and our mentoring program has been hosted at Davis, Dominguez High School, </a:t>
            </a:r>
            <a:r>
              <a:rPr lang="en" sz="1200">
                <a:solidFill>
                  <a:srgbClr val="686868"/>
                </a:solidFill>
                <a:highlight>
                  <a:srgbClr val="FFFFFF"/>
                </a:highlight>
                <a:latin typeface="Roboto"/>
                <a:ea typeface="Roboto"/>
                <a:cs typeface="Roboto"/>
                <a:sym typeface="Roboto"/>
              </a:rPr>
              <a:t>Compton High School; Kennedy Elementary School, </a:t>
            </a:r>
            <a:r>
              <a:rPr lang="en" sz="1200">
                <a:solidFill>
                  <a:srgbClr val="186C85"/>
                </a:solidFill>
                <a:highlight>
                  <a:srgbClr val="FFFFFF"/>
                </a:highlight>
                <a:uFill>
                  <a:noFill/>
                </a:uFill>
                <a:latin typeface="Roboto"/>
                <a:ea typeface="Roboto"/>
                <a:cs typeface="Roboto"/>
                <a:sym typeface="Roboto"/>
                <a:hlinkClick r:id="rId2">
                  <a:extLst>
                    <a:ext uri="{A12FA001-AC4F-418D-AE19-62706E023703}">
                      <ahyp:hlinkClr val="tx"/>
                    </a:ext>
                  </a:extLst>
                </a:hlinkClick>
              </a:rPr>
              <a:t>Roosevelt Middle School</a:t>
            </a:r>
            <a:r>
              <a:rPr lang="en" sz="1200">
                <a:solidFill>
                  <a:srgbClr val="686868"/>
                </a:solidFill>
                <a:highlight>
                  <a:srgbClr val="FFFFFF"/>
                </a:highlight>
                <a:latin typeface="Roboto"/>
                <a:ea typeface="Roboto"/>
                <a:cs typeface="Roboto"/>
                <a:sym typeface="Roboto"/>
              </a:rPr>
              <a:t>; and Willowbrook Middle School.(End of remarks) </a:t>
            </a:r>
            <a:r>
              <a:rPr lang="en">
                <a:solidFill>
                  <a:schemeClr val="dk1"/>
                </a:solidFill>
              </a:rPr>
              <a:t>Thank you Dr. Brawley.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Dr. Ruth Perez, Superintendent, Paramount Unified School District will now address us.   The NPIEN Conference has been held four times at Paramount High School, and our mentoring program hosted at </a:t>
            </a:r>
            <a:r>
              <a:rPr lang="en" sz="1200">
                <a:solidFill>
                  <a:srgbClr val="686868"/>
                </a:solidFill>
                <a:highlight>
                  <a:srgbClr val="FFFFFF"/>
                </a:highlight>
                <a:latin typeface="Roboto"/>
                <a:ea typeface="Roboto"/>
                <a:cs typeface="Roboto"/>
                <a:sym typeface="Roboto"/>
              </a:rPr>
              <a:t>Paramount High School West Campus, </a:t>
            </a:r>
            <a:r>
              <a:rPr lang="en" sz="1200">
                <a:solidFill>
                  <a:srgbClr val="186C85"/>
                </a:solidFill>
                <a:highlight>
                  <a:srgbClr val="FFFFFF"/>
                </a:highlight>
                <a:uFill>
                  <a:noFill/>
                </a:uFill>
                <a:latin typeface="Roboto"/>
                <a:ea typeface="Roboto"/>
                <a:cs typeface="Roboto"/>
                <a:sym typeface="Roboto"/>
                <a:hlinkClick r:id="rId3">
                  <a:extLst>
                    <a:ext uri="{A12FA001-AC4F-418D-AE19-62706E023703}">
                      <ahyp:hlinkClr val="tx"/>
                    </a:ext>
                  </a:extLst>
                </a:hlinkClick>
              </a:rPr>
              <a:t>Paramount High School</a:t>
            </a:r>
            <a:r>
              <a:rPr lang="en" sz="1200">
                <a:solidFill>
                  <a:srgbClr val="686868"/>
                </a:solidFill>
                <a:highlight>
                  <a:srgbClr val="FFFFFF"/>
                </a:highlight>
                <a:latin typeface="Roboto"/>
                <a:ea typeface="Roboto"/>
                <a:cs typeface="Roboto"/>
                <a:sym typeface="Roboto"/>
              </a:rPr>
              <a:t>, Lakewood Elementary School, Buena Vista High School, Paramount Park Middle School.(At end of remarks) </a:t>
            </a:r>
            <a:r>
              <a:rPr lang="en">
                <a:solidFill>
                  <a:schemeClr val="dk1"/>
                </a:solidFill>
              </a:rPr>
              <a:t>Thank you Dr Perez. </a:t>
            </a:r>
            <a:endParaRPr sz="1200">
              <a:solidFill>
                <a:srgbClr val="686868"/>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9f7fe228c5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9f7fe228c5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Tino: We would like to recognize the following individuals, please wave and be recognized  (Note: We were not planning on any speeches due to time, but consider one for Jackie Momoli if she indicates she would like to)</a:t>
            </a:r>
            <a:endParaRPr>
              <a:solidFill>
                <a:schemeClr val="dk1"/>
              </a:solidFill>
            </a:endParaRPr>
          </a:p>
          <a:p>
            <a:pPr indent="0" lvl="0" marL="0" rtl="0" algn="l">
              <a:spcBef>
                <a:spcPts val="0"/>
              </a:spcBef>
              <a:spcAft>
                <a:spcPts val="0"/>
              </a:spcAft>
              <a:buNone/>
            </a:pPr>
            <a:r>
              <a:rPr lang="en" u="sng">
                <a:solidFill>
                  <a:schemeClr val="dk1"/>
                </a:solidFill>
              </a:rPr>
              <a:t>Tino:  Rodney Andrews </a:t>
            </a:r>
            <a:r>
              <a:rPr lang="en">
                <a:solidFill>
                  <a:schemeClr val="dk1"/>
                </a:solidFill>
              </a:rPr>
              <a:t>is the recipient of the Dr. Alofa Tanuvasa Community Award for his service to the Pacific Islander Community.  The late Dr. Tanuvasa is a former Compton USD teacher who devoted much of his time to serving the community.  Mr. Andrews gives much of his free time to the Compton community to make it a better place for its citizens, and volunteered to mentor Pacific Islander students at Davis Middle School and Dominguez High School.  Mr. Rodney Andrews.</a:t>
            </a:r>
            <a:endParaRPr>
              <a:solidFill>
                <a:schemeClr val="dk1"/>
              </a:solidFill>
            </a:endParaRPr>
          </a:p>
          <a:p>
            <a:pPr indent="0" lvl="0" marL="0" rtl="0" algn="l">
              <a:spcBef>
                <a:spcPts val="0"/>
              </a:spcBef>
              <a:spcAft>
                <a:spcPts val="0"/>
              </a:spcAft>
              <a:buNone/>
            </a:pPr>
            <a:r>
              <a:rPr lang="en" u="sng">
                <a:solidFill>
                  <a:schemeClr val="dk1"/>
                </a:solidFill>
              </a:rPr>
              <a:t>Tino:  Ian Eddy </a:t>
            </a:r>
            <a:r>
              <a:rPr lang="en">
                <a:solidFill>
                  <a:schemeClr val="dk1"/>
                </a:solidFill>
              </a:rPr>
              <a:t>is the recipient of the Sevia Ma’ae Educator award, named after the late Sevia Ma’ae, a former teacher in the Lynwood Unified School District in Gifted and Talented Education.  Mr. Eddy worked for ten years at Dominguez High School, volunteered to mentor Pacific Islander students about the importance of education.  He also supported the Cultural Club at the school and work with Asian, Pacific Islander, Hispanic and African American students.Mr. Ian Eddy.</a:t>
            </a:r>
            <a:endParaRPr>
              <a:solidFill>
                <a:schemeClr val="dk1"/>
              </a:solidFill>
            </a:endParaRPr>
          </a:p>
          <a:p>
            <a:pPr indent="0" lvl="0" marL="0" rtl="0" algn="l">
              <a:spcBef>
                <a:spcPts val="0"/>
              </a:spcBef>
              <a:spcAft>
                <a:spcPts val="0"/>
              </a:spcAft>
              <a:buNone/>
            </a:pPr>
            <a:r>
              <a:rPr lang="en" u="sng">
                <a:solidFill>
                  <a:schemeClr val="dk1"/>
                </a:solidFill>
              </a:rPr>
              <a:t>Teresa:  Aileen Tanimoto Matsuura</a:t>
            </a:r>
            <a:r>
              <a:rPr lang="en">
                <a:solidFill>
                  <a:schemeClr val="dk1"/>
                </a:solidFill>
              </a:rPr>
              <a:t>, recently retired as a Teacher at Paramount High School.  </a:t>
            </a:r>
            <a:r>
              <a:rPr lang="en" sz="1150">
                <a:solidFill>
                  <a:srgbClr val="222222"/>
                </a:solidFill>
                <a:highlight>
                  <a:srgbClr val="FFFFFF"/>
                </a:highlight>
                <a:latin typeface="Verdana"/>
                <a:ea typeface="Verdana"/>
                <a:cs typeface="Verdana"/>
                <a:sym typeface="Verdana"/>
              </a:rPr>
              <a:t>She was honored for being a club advisor for 40 years at Paramount in 2019, and is the longest-serving Family, Career, and Community Leaders of America Club advisor in California.  She is also the Past President of NPIEN.  Congratulations!</a:t>
            </a:r>
            <a:endParaRPr>
              <a:solidFill>
                <a:schemeClr val="dk1"/>
              </a:solidFill>
            </a:endParaRPr>
          </a:p>
          <a:p>
            <a:pPr indent="0" lvl="0" marL="0" rtl="0" algn="l">
              <a:spcBef>
                <a:spcPts val="0"/>
              </a:spcBef>
              <a:spcAft>
                <a:spcPts val="0"/>
              </a:spcAft>
              <a:buNone/>
            </a:pPr>
            <a:r>
              <a:rPr lang="en" u="sng">
                <a:solidFill>
                  <a:schemeClr val="dk1"/>
                </a:solidFill>
              </a:rPr>
              <a:t>Will:  Ruth Perez Ashle</a:t>
            </a:r>
            <a:r>
              <a:rPr lang="en">
                <a:solidFill>
                  <a:schemeClr val="dk1"/>
                </a:solidFill>
              </a:rPr>
              <a:t>y recently retired as Deputy Superintendent, Education Services in the Long Beach Unified School District.  Ruth is an Honorary NPIEN Board Member and has been a mentor to many Pacific Islander students.  Congratulations!</a:t>
            </a:r>
            <a:endParaRPr>
              <a:solidFill>
                <a:schemeClr val="dk1"/>
              </a:solidFill>
            </a:endParaRPr>
          </a:p>
          <a:p>
            <a:pPr indent="0" lvl="0" marL="0" rtl="0" algn="l">
              <a:spcBef>
                <a:spcPts val="0"/>
              </a:spcBef>
              <a:spcAft>
                <a:spcPts val="0"/>
              </a:spcAft>
              <a:buNone/>
            </a:pPr>
            <a:r>
              <a:rPr lang="en" u="sng">
                <a:solidFill>
                  <a:schemeClr val="dk1"/>
                </a:solidFill>
              </a:rPr>
              <a:t>Tino: Sai Momoli </a:t>
            </a:r>
            <a:r>
              <a:rPr lang="en" sz="1200">
                <a:solidFill>
                  <a:srgbClr val="686868"/>
                </a:solidFill>
                <a:highlight>
                  <a:srgbClr val="FFFFFF"/>
                </a:highlight>
                <a:latin typeface="Roboto"/>
                <a:ea typeface="Roboto"/>
                <a:cs typeface="Roboto"/>
                <a:sym typeface="Roboto"/>
              </a:rPr>
              <a:t>was the founder of the Pacific American Student Services organization (PASS) that supported the Pacific Islander Community in Carson.   Sai always would reach out to NPIEN and we were able to support many of his student initiatives, including the PASS Golf Tournament which raised funds for student scholarships. The NPIEN Board has named Sai an Honorary NPIEN Board Member, and we our love and sympathy to Jackie Momoli and their family.</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9f7fe228c5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9f7fe228c5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David: Our Pure Polynesia Dancers will now present a dance from the  Kingdom of Tonga!  Malo e le lei!  </a:t>
            </a:r>
            <a:endParaRPr>
              <a:solidFill>
                <a:schemeClr val="dk1"/>
              </a:solidFill>
            </a:endParaRPr>
          </a:p>
          <a:p>
            <a:pPr indent="0" lvl="0" marL="0" rtl="0" algn="l">
              <a:spcBef>
                <a:spcPts val="0"/>
              </a:spcBef>
              <a:spcAft>
                <a:spcPts val="0"/>
              </a:spcAft>
              <a:buNone/>
            </a:pPr>
            <a:r>
              <a:rPr lang="en">
                <a:solidFill>
                  <a:schemeClr val="dk1"/>
                </a:solidFill>
              </a:rPr>
              <a:t>Staff: Start video</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9f7fe228c5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9f7fe228c5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David: We present the 19th Annual Awards Ceremony.  Each of our students was nominated by teachers, counselor or community members.  We will present each student, then ask them to wave and be recognized and share your Christina Diaz Medallion and certificates.  Please applaud virtually. (David Reads each name then a Board Member takes over)</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a561b16d3d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a561b16d3d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202124"/>
                </a:solidFill>
                <a:highlight>
                  <a:srgbClr val="FFFFFF"/>
                </a:highlight>
                <a:latin typeface="Roboto"/>
                <a:ea typeface="Roboto"/>
                <a:cs typeface="Roboto"/>
                <a:sym typeface="Roboto"/>
              </a:rPr>
              <a:t>David/Will: I am Will Safotu, NPIEN President Elect and Counselor, Long Beach USD:  Jerry is a model student athlete.   He is very conscientious and also inquire about ways to improve his writing and other sections of the course. He is also a phenomenal athlete and was often was awarded  "player of the game" in a fantastic season that led to playing in a CIF Championship game. He is extremely polite and a pleasure to have in class and is outstanding young man. Jeffrey Beahn, Teacher</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944a31b98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944a31b98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202124"/>
                </a:solidFill>
                <a:highlight>
                  <a:srgbClr val="FFFFFF"/>
                </a:highlight>
                <a:latin typeface="Roboto"/>
                <a:ea typeface="Roboto"/>
                <a:cs typeface="Roboto"/>
                <a:sym typeface="Roboto"/>
              </a:rPr>
              <a:t>David/Teresa:  I am Teresa Molina, NPIEN President and Business Owner, NT &amp; Associates:  Ahnea (ah-nay-ah) Aupiu (Au-pi-oo) is the Valedictorian for the Academy of Education and Empower Class of 2020, where she had straight As all four years.  She is also a well-known athlete at Carson High School and is the Captain for the Spartans Rugby team. As the oldest girl of a Samoan family of six  children, she is the caretaker of her younger siblings while her parents work to provide their daily necessities. Outside of the classroom, she can be found at her church and the community volunteering,, serving the less fortunate meals and helping collect clothes for those in need, plus she volunteered at Dolores Elementary, where she was able to utilize the skills she attained while caring for her younger siblings during her years volunteering at Dolores. Ahnea is a motivated, intelligent and a creative young woman who excels in all that she does. I am confident that as she will thrive in all that she does and will make the same powerful impressions at Lindenwood University in Missouri.  Veiongo Naufahu, Counselor</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a48dae91b2_1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a48dae91b2_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Victor: Announce David</a:t>
            </a:r>
            <a:endParaRPr/>
          </a:p>
          <a:p>
            <a:pPr indent="0" lvl="0" marL="0" rtl="0" algn="l">
              <a:spcBef>
                <a:spcPts val="0"/>
              </a:spcBef>
              <a:spcAft>
                <a:spcPts val="0"/>
              </a:spcAft>
              <a:buNone/>
            </a:pPr>
            <a:r>
              <a:rPr lang="en"/>
              <a:t>David - We Welcome you to the 19th Annual and 1st time virtual NPIEN Education Conference on Zoom and Facebook Live</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David/Ethan: I am Ethan Nguyen, NPIEN Vice President and (State your graduate work or profession):  Kaisa has a 3.74 GPA, and has been a leader in Link Crew, welcoming incoming Freshman, and he served the new students with kindness.  He is a Student Ambassador and represents Jordan High School and the community, talking to parents and community officials about the school, always in a professional manner, confident yet humble.  Wendy Ili, Pathway Coordinator.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944a31b988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944a31b988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202124"/>
                </a:solidFill>
                <a:highlight>
                  <a:srgbClr val="FFFFFF"/>
                </a:highlight>
                <a:latin typeface="Roboto"/>
                <a:ea typeface="Roboto"/>
                <a:cs typeface="Roboto"/>
                <a:sym typeface="Roboto"/>
              </a:rPr>
              <a:t>David/Ethan: </a:t>
            </a:r>
            <a:r>
              <a:rPr lang="en" sz="1050">
                <a:solidFill>
                  <a:srgbClr val="202124"/>
                </a:solidFill>
                <a:highlight>
                  <a:srgbClr val="FFFFFF"/>
                </a:highlight>
                <a:latin typeface="Roboto"/>
                <a:ea typeface="Roboto"/>
                <a:cs typeface="Roboto"/>
                <a:sym typeface="Roboto"/>
              </a:rPr>
              <a:t>Taralina is a hard-working, kind spirited young lady. </a:t>
            </a:r>
            <a:r>
              <a:rPr lang="en" sz="1050">
                <a:solidFill>
                  <a:srgbClr val="202124"/>
                </a:solidFill>
                <a:highlight>
                  <a:srgbClr val="FFFFFF"/>
                </a:highlight>
                <a:latin typeface="Roboto"/>
                <a:ea typeface="Roboto"/>
                <a:cs typeface="Roboto"/>
                <a:sym typeface="Roboto"/>
              </a:rPr>
              <a:t>She strives to do her best and has managed to maintain a 2.86 GPA and kept a smile on her face in spite of having to overcome obstacles in her life. Taralina has been involved in AVID since the 7th grade, now as a graduating senior her eyes are looking towards the bright future and I'm positive she'll be able to attain it.  Caitlin Degrafft, Counselor</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53d371bb04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53d371bb04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202124"/>
                </a:solidFill>
                <a:highlight>
                  <a:srgbClr val="FFFFFF"/>
                </a:highlight>
                <a:latin typeface="Roboto"/>
                <a:ea typeface="Roboto"/>
                <a:cs typeface="Roboto"/>
                <a:sym typeface="Roboto"/>
              </a:rPr>
              <a:t>David/Cliff: I am Cliff Kusaba, NPIEN Board Member and retired teacher, LBUSD:  </a:t>
            </a:r>
            <a:r>
              <a:rPr lang="en" sz="1050">
                <a:solidFill>
                  <a:srgbClr val="202124"/>
                </a:solidFill>
                <a:highlight>
                  <a:srgbClr val="FFFFFF"/>
                </a:highlight>
                <a:latin typeface="Roboto"/>
                <a:ea typeface="Roboto"/>
                <a:cs typeface="Roboto"/>
                <a:sym typeface="Roboto"/>
              </a:rPr>
              <a:t>Charleen is a top senior in the AVID college readiness program at Mission Hills High School; she has participated in AVIDfor all four years of high school.  She is brilliant and determined!  She has earned nothing less than A throughout high school in her multiple Honors and AP courses; her GPA for her last three report cards was a 4.67.  She is on our cheerleading team, an AP Ambassador, a board member for the UNICEF organization, and a San Marcos Youth Ambassador, which is a volunteer program for our city.  She is attending UC San Diego in the fall where she will major in Human Developmental Science with an emphasis on healthy aging with hopes to become a pediatric cardiologist.  Her intelligence, eagerness to improve and grow, leadership ability, and drive to be successful make her absolutely worthy of selection.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944a31b988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944a31b988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David/Teresa: Si’i has been on the Honor Roll since the 9th Grade and does not shy away from classes that are challenging and unpopular.  Her GPA is 4.08 and she took advanced classes.  She served as a Leadership Officer and connects very well with her peers and promotes a positive school culture.  She is a hard worker and determine to see everything she does to the fullest.  Cynthia Washington, Counselor</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944a31b988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944a31b988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sz="1050">
                <a:solidFill>
                  <a:srgbClr val="202124"/>
                </a:solidFill>
                <a:highlight>
                  <a:srgbClr val="FFFFFF"/>
                </a:highlight>
              </a:rPr>
              <a:t>David/Lupe: </a:t>
            </a:r>
            <a:r>
              <a:rPr lang="en" sz="1050">
                <a:solidFill>
                  <a:srgbClr val="202124"/>
                </a:solidFill>
                <a:highlight>
                  <a:schemeClr val="lt1"/>
                </a:highlight>
                <a:latin typeface="Roboto"/>
                <a:ea typeface="Roboto"/>
                <a:cs typeface="Roboto"/>
                <a:sym typeface="Roboto"/>
              </a:rPr>
              <a:t>I am Lupe Moe, Retired Social Worker and Midwest Chapter Liaison:</a:t>
            </a:r>
            <a:r>
              <a:rPr lang="en" sz="1050">
                <a:solidFill>
                  <a:srgbClr val="202124"/>
                </a:solidFill>
                <a:highlight>
                  <a:srgbClr val="FFFFFF"/>
                </a:highlight>
              </a:rPr>
              <a:t> Olivia has a 3.75 GPA and is an outstanding student that has achieved her goals through being organized, determined, and compassionate. She plays multiple sports, is a member of the Blue and Gold Choir, and an active member in her church. Olivia is also very tenacious in achieving her dreams. She does not give up, is able to get over many hurdles and obstacles, and never stops without putting everything she has into it. She received the Young Woman’s Medallion at her church, on top of all her other commitments. Olivia ‘s compassion shows in sports as she is always the first one to check on others and to help them up. Olivia’s heart is always showing through her actions.   Sarah Swartz</a:t>
            </a:r>
            <a:r>
              <a:rPr lang="en">
                <a:solidFill>
                  <a:schemeClr val="dk1"/>
                </a:solidFill>
              </a:rPr>
              <a:t>, Counselor</a:t>
            </a:r>
            <a:endParaRPr>
              <a:solidFill>
                <a:schemeClr val="dk1"/>
              </a:solidFill>
            </a:endParaRPr>
          </a:p>
          <a:p>
            <a:pPr indent="0" lvl="0" marL="0" rtl="0" algn="l">
              <a:spcBef>
                <a:spcPts val="1200"/>
              </a:spcBef>
              <a:spcAft>
                <a:spcPts val="0"/>
              </a:spcAft>
              <a:buNone/>
            </a:pPr>
            <a:r>
              <a:t/>
            </a:r>
            <a:endParaRPr sz="1050">
              <a:solidFill>
                <a:srgbClr val="202124"/>
              </a:solidFill>
              <a:highlight>
                <a:srgbClr val="FFFFFF"/>
              </a:highlight>
              <a:latin typeface="Roboto"/>
              <a:ea typeface="Roboto"/>
              <a:cs typeface="Roboto"/>
              <a:sym typeface="Roboto"/>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944a31b988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944a31b988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202124"/>
                </a:solidFill>
                <a:highlight>
                  <a:srgbClr val="FFFFFF"/>
                </a:highlight>
                <a:latin typeface="Roboto"/>
                <a:ea typeface="Roboto"/>
                <a:cs typeface="Roboto"/>
                <a:sym typeface="Roboto"/>
              </a:rPr>
              <a:t>David/Lupe: Patso moved in from out of state and immediately embraced the Blue Springs High Schools Wildcat Culture. He has been involved in multiple activities and serves as an office aid. He is a tremendous ambassador for Blue Springs.  He treats staff and students with respect and brings a positive spirit to our campus.  Wendell Fuimaono, Counselor</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96f9c5e3b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96f9c5e3b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202124"/>
                </a:solidFill>
                <a:highlight>
                  <a:srgbClr val="FFFFFF"/>
                </a:highlight>
                <a:latin typeface="Roboto"/>
                <a:ea typeface="Roboto"/>
                <a:cs typeface="Roboto"/>
                <a:sym typeface="Roboto"/>
              </a:rPr>
              <a:t>David/Hector: I am Hector Molina, NPIEN Past President and Business Owner, NT &amp; Associates: Telesia is an exceptional young woman who, since her freshman year, has set her mind on pursuing higher education. She took the initiative of joining AVID and has taken honors and AP classes to prepare her for college.Telesia has an open heart; she is amiable and extends kindness to everyone whether in discussion groups in class or in her active participation in clubs. Many students work hard; however, not many are willing to help those around them. Telesia is one who believes in everyone succeeding and will continue this effort as a future teacher.  Yvette Rodriguez, Teacher</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944a31b988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944a31b988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202124"/>
                </a:solidFill>
                <a:highlight>
                  <a:srgbClr val="FFFFFF"/>
                </a:highlight>
                <a:latin typeface="Roboto"/>
                <a:ea typeface="Roboto"/>
                <a:cs typeface="Roboto"/>
                <a:sym typeface="Roboto"/>
              </a:rPr>
              <a:t>David/Hector: Sialataua participated in ASB, sports and clubs and maintaining a 2.76 GPA. She brings positivity and brightens the room with her smile. Now as a graduating senior, she has plans to pursue a degree in nursing in hopes of being able to use her kindness and compassion to help others.</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941b4bc9db_2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941b4bc9db_2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David/Tiloi: </a:t>
            </a:r>
            <a:r>
              <a:rPr lang="en">
                <a:solidFill>
                  <a:schemeClr val="dk1"/>
                </a:solidFill>
              </a:rPr>
              <a:t>I am Tiloi Tuitama, Retired firefighter and football coach at Hueneme High School:</a:t>
            </a:r>
            <a:r>
              <a:rPr lang="en"/>
              <a:t> Kylie is a Sophomore at Utah Valley University majoring in Art and Design, and is  a two sport athlete in Soccer and Track and Field.  She is an Honor Student has has a 3.85 GPA.  She balances her time and is able to attend to her church assignments and her volunteer work.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a48dae91b2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a48dae91b2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David/Tiloi: Laynie is a 10th grader at Adolfo Camarillo High School in the Oxnard Unified School District.  She is hard working,  and also a talented singer and ukulele player.  She plays water polo and softball and has performed on stage.  She also volunteers in the community with her church.</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9d95166d68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9d95166d68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David:  I am David Brown your Master of Ceremonies.  A reminder to all in the Zoom Conference to mute yourself unless you are called on to speak.  Virtual hand waving is how we applaud.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a48dae91b2_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a48dae91b2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David/Teresa: Diyari started at Dominguez High School as a 10th grader.  She was very quiet, did not socialize much, but she was on the Honor Roll and in the Leadership Class.  She reminds me of a rose as she has truly blossomed.  She always helps at school events and helps students who are struggling academically.  She is raised by a mother who volunteers at the school.  She is a shining star.  Counselor Cynthia Washington.</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941b4bc9db_2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941b4bc9db_2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David/Will: Ta’iuta is strong, kind, caring, bright and hard working.  She has blossomed into the young woman she is today and is proud of her heritage and culture.  She aspire to be an elementary school teacher.  She exudes patience and kindness, necessities for the teaching professions.  She teachers children swim lessons, helos coach water polo, and teaches at her siblings elementary schools.  As her teacher, I had her in a tough course, Calculus.  She works harder, does not complain and has a growth mindset and a positive attitude.  -Rachel Kloppenburg, Teacher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David: This concludes our Awards Ceremony and a virtual applause for all of our honorees</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9f7fe228c5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9f7fe228c5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David: Read above, then announce winners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9f7fe228c5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9f7fe228c5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David: Read the above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9f7fe228c5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9f7fe228c5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David: See you on October 23, 2021, hopefully in-person.  Thanks for your support!  Visit the College Fair right now to qualify for the raffle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53d371bb04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53d371bb04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David: I would like to recognize the NPIEN Board Members and Staff Members who have worked to provide this conference for you. Please welcome Tino Andres, NPIEN President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9d2b6cb955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9d2b6cb955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Tino: Thank you David and welcome to everyone.  We hope you enjoyed our first virtual college fair.  Please join me in thanking each of our institutions (read all names).  A special thanks to Ema Thompson of Rutgers University for your support.  The college fair will continue after this ceremony has concluded for another 30 minutes.  Please welcome Teresa Molina, NPIEN Past President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9d95166d68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9d95166d68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Teresa:  Thanks to all of  our Major Sponsors for your generosity in a difficult economic time.  Their donations paid for the awards, lunch gift cards, and raffle prizes and mailing the awards to you.</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941b4bc9db_2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941b4bc9db_2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Teresa: Thanks to each of the Assemblymembers, Senators, County Superintendents, and School Boards for donating the certificates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9f7fe228c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9f7fe228c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Teresa:  (Do not read, pause to have the audience review)  Please welcome NPIEN President Elect Will Safotu</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9d95166d68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9d95166d68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Will: :  Thanks to our generous scholarship sponsors which allowed us to provide 14 scholarships today.  A special thanks to Dr. Motufau and Henry Chang	(Do not read the rest)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hyperlink" Target="http://www.youtube.com/watch?v=Ava45CrcDPQ" TargetMode="External"/><Relationship Id="rId5"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hyperlink" Target="http://drive.google.com/file/d/1v0G3AoqDD5RnKTHHhDeycN0aqXSL7sVx/view" TargetMode="External"/><Relationship Id="rId5"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png"/><Relationship Id="rId4" Type="http://schemas.openxmlformats.org/officeDocument/2006/relationships/image" Target="../media/image14.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7.png"/><Relationship Id="rId8" Type="http://schemas.openxmlformats.org/officeDocument/2006/relationships/image" Target="../media/image2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hyperlink" Target="http://drive.google.com/file/d/1v0G3AoqDD5RnKTHHhDeycN0aqXSL7sVx/view" TargetMode="External"/><Relationship Id="rId5"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png"/><Relationship Id="rId4" Type="http://schemas.openxmlformats.org/officeDocument/2006/relationships/image" Target="../media/image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png"/><Relationship Id="rId4" Type="http://schemas.openxmlformats.org/officeDocument/2006/relationships/image" Target="../media/image18.png"/><Relationship Id="rId5" Type="http://schemas.openxmlformats.org/officeDocument/2006/relationships/image" Target="../media/image1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png"/><Relationship Id="rId4" Type="http://schemas.openxmlformats.org/officeDocument/2006/relationships/image" Target="../media/image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png"/><Relationship Id="rId4" Type="http://schemas.openxmlformats.org/officeDocument/2006/relationships/image" Target="../media/image18.png"/><Relationship Id="rId5" Type="http://schemas.openxmlformats.org/officeDocument/2006/relationships/image" Target="../media/image2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png"/><Relationship Id="rId4" Type="http://schemas.openxmlformats.org/officeDocument/2006/relationships/image" Target="../media/image18.png"/><Relationship Id="rId5" Type="http://schemas.openxmlformats.org/officeDocument/2006/relationships/image" Target="../media/image1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pn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png"/><Relationship Id="rId4" Type="http://schemas.openxmlformats.org/officeDocument/2006/relationships/image" Target="../media/image1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png"/><Relationship Id="rId4" Type="http://schemas.openxmlformats.org/officeDocument/2006/relationships/image" Target="../media/image2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png"/><Relationship Id="rId4" Type="http://schemas.openxmlformats.org/officeDocument/2006/relationships/image" Target="../media/image2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png"/><Relationship Id="rId4" Type="http://schemas.openxmlformats.org/officeDocument/2006/relationships/image" Target="../media/image25.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png"/><Relationship Id="rId4" Type="http://schemas.openxmlformats.org/officeDocument/2006/relationships/image" Target="../media/image20.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png"/><Relationship Id="rId4" Type="http://schemas.openxmlformats.org/officeDocument/2006/relationships/image" Target="../media/image2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png"/><Relationship Id="rId4" Type="http://schemas.openxmlformats.org/officeDocument/2006/relationships/image" Target="../media/image2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png"/><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FF"/>
        </a:solidFill>
      </p:bgPr>
    </p:bg>
    <p:spTree>
      <p:nvGrpSpPr>
        <p:cNvPr id="53"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b="0" l="0" r="82255" t="0"/>
          <a:stretch/>
        </p:blipFill>
        <p:spPr>
          <a:xfrm>
            <a:off x="0" y="687"/>
            <a:ext cx="771176" cy="902713"/>
          </a:xfrm>
          <a:prstGeom prst="rect">
            <a:avLst/>
          </a:prstGeom>
          <a:noFill/>
          <a:ln>
            <a:noFill/>
          </a:ln>
        </p:spPr>
      </p:pic>
      <p:sp>
        <p:nvSpPr>
          <p:cNvPr id="55" name="Google Shape;55;p13"/>
          <p:cNvSpPr txBox="1"/>
          <p:nvPr/>
        </p:nvSpPr>
        <p:spPr>
          <a:xfrm>
            <a:off x="-125" y="354250"/>
            <a:ext cx="9144000" cy="54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5900">
                <a:solidFill>
                  <a:srgbClr val="FFFFFF"/>
                </a:solidFill>
                <a:latin typeface="Aclonica"/>
                <a:ea typeface="Aclonica"/>
                <a:cs typeface="Aclonica"/>
                <a:sym typeface="Aclonica"/>
              </a:rPr>
              <a:t>WELCOME TO THE 19TH ANNUAL VIRTUAL NPIEN EDUCATION CONFERENCE</a:t>
            </a:r>
            <a:endParaRPr b="1" sz="5900">
              <a:solidFill>
                <a:srgbClr val="FFFFFF"/>
              </a:solidFill>
              <a:latin typeface="Aclonica"/>
              <a:ea typeface="Aclonica"/>
              <a:cs typeface="Aclonica"/>
              <a:sym typeface="Aclonica"/>
            </a:endParaRPr>
          </a:p>
          <a:p>
            <a:pPr indent="0" lvl="0" marL="0" rtl="0" algn="l">
              <a:spcBef>
                <a:spcPts val="0"/>
              </a:spcBef>
              <a:spcAft>
                <a:spcPts val="0"/>
              </a:spcAft>
              <a:buNone/>
            </a:pPr>
            <a:r>
              <a:t/>
            </a:r>
            <a:endParaRPr sz="2900">
              <a:solidFill>
                <a:srgbClr val="FFFFFF"/>
              </a:solidFill>
              <a:latin typeface="Aclonica"/>
              <a:ea typeface="Aclonica"/>
              <a:cs typeface="Aclonica"/>
              <a:sym typeface="Aclonica"/>
            </a:endParaRPr>
          </a:p>
        </p:txBody>
      </p:sp>
      <p:pic>
        <p:nvPicPr>
          <p:cNvPr descr="Hawaiian music &amp; Hawaiian music ukulele - ‘Isle of Aloha’ - FULL ALBUM. This Hawaiian music for hula dancing with Hawaiian music instrumental and Hawaiian music traditional playlist is composed and recorded by David Lewis Luong, Australia. &#10;&#10;Download this Hawaiian music and Hawaiian music ukulele music for hula dancing with Hawaiian music instrumental and Hawaiian music traditional playlist here: https://www.reverbnation.com/davidlewisluong/album/169335-isle-of-aloha&#10;&#10;For every song you buy from David's music site (http://www.reverbnation.com/lewisluong), he will donate 50% of the net proceeds to the 'World Vision' charity program to help build a better world for children.&#10;&#10;Featured in this Hawaiian music and Hawaiian music ukulele music playlist are:&#10;&#10;Track 1: Paradise Maui (starts at 00:00)&#10;Track 2: Isle of Aloha (starts at 3:13)&#10;Track 3: Over the rainbow beach (starts at 7:12)&#10;Track 4: Coconut bay (starts at 11:00)&#10;Track 5: Magic of sunset (starts at 14:40)&#10;Track 6: Tiny grass shack (starts at 18:13)&#10;Track 7: My Leilani (starts at 21:48)&#10;Track 8: Pearly shores (starts at 25:02)&#10;Track 9: Hawaiian charms (starts at 41:30)&#10;Track 10: Tropic bubbles (starts at 46:42)&#10;Encore starts at 1:02:16&#10;&#10;-----&#10;* Please support me and my music by listening and sharing them on Youtube. My music is also available for downloading from Leading online music stores directly from these links:&#10;&#10;Google Play: http://tinyurl.com/zjc5jtt&#10;Reverbnation: http://tinyurl.com/jyag6js&#10;iTunes: http://tinyurl.com/z7gl4o9&#10;Amazon: http://tinyurl.com/zlojb9t&#10;eMusic: http://tinyurl.com/zkjbcor&#10;Spotify: http://tinyurl.com/gpknd2x&#10;&#10;* Stay up to date with my latest releases by subscribing to my Youtube channel here: http://www.youtube.com/user/lewisluongrelaxation?sub_confirmation=1&#10;&#10;* Join me on my social networks where I  frequently upload music for you to download for FREE: &#10;&#10;Facebook: https://www.facebook.com/LewisLuongMusicPage&#10;&#10;Twitter: https://twitter.com/lewisluongmusic&#10;&#10;* For commercial use of my music, please email your enquiry to lewisluongcafe@gmail.com for a quote" id="56" name="Google Shape;56;p13" title="Hawaiian Music &amp; Hawaiian Music Ukulele: Isle of Aloha FULL ALBUM of Hawaiian Music for Hula Dancing">
            <a:hlinkClick r:id="rId4"/>
          </p:cNvPr>
          <p:cNvPicPr preferRelativeResize="0"/>
          <p:nvPr/>
        </p:nvPicPr>
        <p:blipFill>
          <a:blip r:embed="rId5">
            <a:alphaModFix/>
          </a:blip>
          <a:stretch>
            <a:fillRect/>
          </a:stretch>
        </p:blipFill>
        <p:spPr>
          <a:xfrm>
            <a:off x="8697425" y="4808575"/>
            <a:ext cx="446575" cy="3349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6"/>
                                        </p:tgtEl>
                                        <p:attrNameLst>
                                          <p:attrName>style.visibility</p:attrName>
                                        </p:attrNameLst>
                                      </p:cBhvr>
                                      <p:to>
                                        <p:strVal val="visible"/>
                                      </p:to>
                                    </p:set>
                                    <p:animEffect filter="fade" transition="in">
                                      <p:cBhvr>
                                        <p:cTn dur="1000"/>
                                        <p:tgtEl>
                                          <p:spTgt spid="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FF"/>
        </a:solidFill>
      </p:bgPr>
    </p:bg>
    <p:spTree>
      <p:nvGrpSpPr>
        <p:cNvPr id="110" name="Shape 110"/>
        <p:cNvGrpSpPr/>
        <p:nvPr/>
      </p:nvGrpSpPr>
      <p:grpSpPr>
        <a:xfrm>
          <a:off x="0" y="0"/>
          <a:ext cx="0" cy="0"/>
          <a:chOff x="0" y="0"/>
          <a:chExt cx="0" cy="0"/>
        </a:xfrm>
      </p:grpSpPr>
      <p:pic>
        <p:nvPicPr>
          <p:cNvPr id="111" name="Google Shape;111;p22"/>
          <p:cNvPicPr preferRelativeResize="0"/>
          <p:nvPr/>
        </p:nvPicPr>
        <p:blipFill rotWithShape="1">
          <a:blip r:embed="rId3">
            <a:alphaModFix/>
          </a:blip>
          <a:srcRect b="0" l="0" r="82255" t="0"/>
          <a:stretch/>
        </p:blipFill>
        <p:spPr>
          <a:xfrm>
            <a:off x="0" y="687"/>
            <a:ext cx="771176" cy="902713"/>
          </a:xfrm>
          <a:prstGeom prst="rect">
            <a:avLst/>
          </a:prstGeom>
          <a:noFill/>
          <a:ln>
            <a:noFill/>
          </a:ln>
        </p:spPr>
      </p:pic>
      <p:sp>
        <p:nvSpPr>
          <p:cNvPr id="112" name="Google Shape;112;p22"/>
          <p:cNvSpPr txBox="1"/>
          <p:nvPr/>
        </p:nvSpPr>
        <p:spPr>
          <a:xfrm>
            <a:off x="-125" y="22025"/>
            <a:ext cx="9144000" cy="88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500" u="sng">
                <a:solidFill>
                  <a:srgbClr val="FFFFFF"/>
                </a:solidFill>
                <a:latin typeface="Aclonica"/>
                <a:ea typeface="Aclonica"/>
                <a:cs typeface="Aclonica"/>
                <a:sym typeface="Aclonica"/>
              </a:rPr>
              <a:t>Entertainment:</a:t>
            </a:r>
            <a:endParaRPr b="1" sz="3000" u="sng">
              <a:solidFill>
                <a:srgbClr val="FFFFFF"/>
              </a:solidFill>
              <a:latin typeface="Aclonica"/>
              <a:ea typeface="Aclonica"/>
              <a:cs typeface="Aclonica"/>
              <a:sym typeface="Aclonica"/>
            </a:endParaRPr>
          </a:p>
          <a:p>
            <a:pPr indent="0" lvl="0" marL="0" rtl="0" algn="ctr">
              <a:spcBef>
                <a:spcPts val="0"/>
              </a:spcBef>
              <a:spcAft>
                <a:spcPts val="0"/>
              </a:spcAft>
              <a:buNone/>
            </a:pPr>
            <a:r>
              <a:t/>
            </a:r>
            <a:endParaRPr b="1" sz="3000" u="sng">
              <a:solidFill>
                <a:srgbClr val="FFFFFF"/>
              </a:solidFill>
              <a:latin typeface="Aclonica"/>
              <a:ea typeface="Aclonica"/>
              <a:cs typeface="Aclonica"/>
              <a:sym typeface="Aclonica"/>
            </a:endParaRPr>
          </a:p>
          <a:p>
            <a:pPr indent="0" lvl="0" marL="0" rtl="0" algn="ctr">
              <a:spcBef>
                <a:spcPts val="0"/>
              </a:spcBef>
              <a:spcAft>
                <a:spcPts val="0"/>
              </a:spcAft>
              <a:buNone/>
            </a:pPr>
            <a:r>
              <a:t/>
            </a:r>
            <a:endParaRPr b="1" sz="3000" u="sng">
              <a:solidFill>
                <a:srgbClr val="FFFFFF"/>
              </a:solidFill>
              <a:latin typeface="Aclonica"/>
              <a:ea typeface="Aclonica"/>
              <a:cs typeface="Aclonica"/>
              <a:sym typeface="Aclonica"/>
            </a:endParaRPr>
          </a:p>
          <a:p>
            <a:pPr indent="0" lvl="0" marL="0" rtl="0" algn="ctr">
              <a:spcBef>
                <a:spcPts val="0"/>
              </a:spcBef>
              <a:spcAft>
                <a:spcPts val="0"/>
              </a:spcAft>
              <a:buNone/>
            </a:pPr>
            <a:r>
              <a:t/>
            </a:r>
            <a:endParaRPr sz="3000">
              <a:solidFill>
                <a:srgbClr val="FFFFFF"/>
              </a:solidFill>
              <a:latin typeface="Aclonica"/>
              <a:ea typeface="Aclonica"/>
              <a:cs typeface="Aclonica"/>
              <a:sym typeface="Aclonica"/>
            </a:endParaRPr>
          </a:p>
        </p:txBody>
      </p:sp>
      <p:pic>
        <p:nvPicPr>
          <p:cNvPr id="113" name="Google Shape;113;p22"/>
          <p:cNvPicPr preferRelativeResize="0"/>
          <p:nvPr/>
        </p:nvPicPr>
        <p:blipFill>
          <a:blip r:embed="rId4">
            <a:alphaModFix/>
          </a:blip>
          <a:stretch>
            <a:fillRect/>
          </a:stretch>
        </p:blipFill>
        <p:spPr>
          <a:xfrm>
            <a:off x="89150" y="1129450"/>
            <a:ext cx="5211000" cy="3903375"/>
          </a:xfrm>
          <a:prstGeom prst="rect">
            <a:avLst/>
          </a:prstGeom>
          <a:noFill/>
          <a:ln>
            <a:noFill/>
          </a:ln>
        </p:spPr>
      </p:pic>
      <p:sp>
        <p:nvSpPr>
          <p:cNvPr id="114" name="Google Shape;114;p22"/>
          <p:cNvSpPr txBox="1"/>
          <p:nvPr/>
        </p:nvSpPr>
        <p:spPr>
          <a:xfrm>
            <a:off x="5376175" y="814400"/>
            <a:ext cx="3677400" cy="275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2500">
                <a:solidFill>
                  <a:schemeClr val="lt1"/>
                </a:solidFill>
                <a:latin typeface="Aclonica"/>
                <a:ea typeface="Aclonica"/>
                <a:cs typeface="Aclonica"/>
                <a:sym typeface="Aclonica"/>
              </a:rPr>
              <a:t>Thanks to Director, Healani Barbee - Director and Dancers</a:t>
            </a:r>
            <a:endParaRPr b="1" sz="2500">
              <a:solidFill>
                <a:schemeClr val="lt1"/>
              </a:solidFill>
              <a:latin typeface="Aclonica"/>
              <a:ea typeface="Aclonica"/>
              <a:cs typeface="Aclonica"/>
              <a:sym typeface="Aclonica"/>
            </a:endParaRPr>
          </a:p>
          <a:p>
            <a:pPr indent="0" lvl="0" marL="0" rtl="0" algn="ctr">
              <a:spcBef>
                <a:spcPts val="0"/>
              </a:spcBef>
              <a:spcAft>
                <a:spcPts val="0"/>
              </a:spcAft>
              <a:buClr>
                <a:schemeClr val="dk1"/>
              </a:buClr>
              <a:buSzPts val="1100"/>
              <a:buFont typeface="Arial"/>
              <a:buNone/>
            </a:pPr>
            <a:r>
              <a:t/>
            </a:r>
            <a:endParaRPr b="1" sz="1300">
              <a:solidFill>
                <a:schemeClr val="lt1"/>
              </a:solidFill>
              <a:latin typeface="Aclonica"/>
              <a:ea typeface="Aclonica"/>
              <a:cs typeface="Aclonica"/>
              <a:sym typeface="Aclonica"/>
            </a:endParaRPr>
          </a:p>
          <a:p>
            <a:pPr indent="0" lvl="0" marL="0" rtl="0" algn="ctr">
              <a:spcBef>
                <a:spcPts val="0"/>
              </a:spcBef>
              <a:spcAft>
                <a:spcPts val="0"/>
              </a:spcAft>
              <a:buClr>
                <a:schemeClr val="dk1"/>
              </a:buClr>
              <a:buSzPts val="1100"/>
              <a:buFont typeface="Arial"/>
              <a:buNone/>
            </a:pPr>
            <a:r>
              <a:rPr b="1" lang="en" sz="1800" u="sng">
                <a:solidFill>
                  <a:schemeClr val="lt1"/>
                </a:solidFill>
                <a:latin typeface="Aclonica"/>
                <a:ea typeface="Aclonica"/>
                <a:cs typeface="Aclonica"/>
                <a:sym typeface="Aclonica"/>
              </a:rPr>
              <a:t>Tahitian Number: </a:t>
            </a:r>
            <a:endParaRPr b="1" sz="1800" u="sng">
              <a:solidFill>
                <a:schemeClr val="lt1"/>
              </a:solidFill>
              <a:latin typeface="Aclonica"/>
              <a:ea typeface="Aclonica"/>
              <a:cs typeface="Aclonica"/>
              <a:sym typeface="Aclonica"/>
            </a:endParaRPr>
          </a:p>
          <a:p>
            <a:pPr indent="0" lvl="0" marL="0" rtl="0" algn="ctr">
              <a:spcBef>
                <a:spcPts val="0"/>
              </a:spcBef>
              <a:spcAft>
                <a:spcPts val="0"/>
              </a:spcAft>
              <a:buClr>
                <a:schemeClr val="dk1"/>
              </a:buClr>
              <a:buSzPts val="1100"/>
              <a:buFont typeface="Arial"/>
              <a:buNone/>
            </a:pPr>
            <a:r>
              <a:rPr b="1" lang="en" sz="1800">
                <a:solidFill>
                  <a:schemeClr val="lt1"/>
                </a:solidFill>
                <a:latin typeface="Aclonica"/>
                <a:ea typeface="Aclonica"/>
                <a:cs typeface="Aclonica"/>
                <a:sym typeface="Aclonica"/>
              </a:rPr>
              <a:t>Tanner Quinto</a:t>
            </a:r>
            <a:endParaRPr b="1" sz="1800">
              <a:solidFill>
                <a:schemeClr val="lt1"/>
              </a:solidFill>
              <a:latin typeface="Aclonica"/>
              <a:ea typeface="Aclonica"/>
              <a:cs typeface="Aclonica"/>
              <a:sym typeface="Aclonica"/>
            </a:endParaRPr>
          </a:p>
          <a:p>
            <a:pPr indent="0" lvl="0" marL="0" rtl="0" algn="ctr">
              <a:spcBef>
                <a:spcPts val="0"/>
              </a:spcBef>
              <a:spcAft>
                <a:spcPts val="0"/>
              </a:spcAft>
              <a:buClr>
                <a:schemeClr val="dk1"/>
              </a:buClr>
              <a:buSzPts val="1100"/>
              <a:buFont typeface="Arial"/>
              <a:buNone/>
            </a:pPr>
            <a:r>
              <a:rPr b="1" lang="en" sz="1800">
                <a:solidFill>
                  <a:schemeClr val="lt1"/>
                </a:solidFill>
                <a:latin typeface="Aclonica"/>
                <a:ea typeface="Aclonica"/>
                <a:cs typeface="Aclonica"/>
                <a:sym typeface="Aclonica"/>
              </a:rPr>
              <a:t>Michelle Mitchell</a:t>
            </a:r>
            <a:endParaRPr b="1" sz="1800">
              <a:solidFill>
                <a:schemeClr val="lt1"/>
              </a:solidFill>
              <a:latin typeface="Aclonica"/>
              <a:ea typeface="Aclonica"/>
              <a:cs typeface="Aclonica"/>
              <a:sym typeface="Aclonica"/>
            </a:endParaRPr>
          </a:p>
          <a:p>
            <a:pPr indent="0" lvl="0" marL="0" rtl="0" algn="ctr">
              <a:spcBef>
                <a:spcPts val="0"/>
              </a:spcBef>
              <a:spcAft>
                <a:spcPts val="0"/>
              </a:spcAft>
              <a:buClr>
                <a:schemeClr val="dk1"/>
              </a:buClr>
              <a:buSzPts val="1100"/>
              <a:buFont typeface="Arial"/>
              <a:buNone/>
            </a:pPr>
            <a:r>
              <a:rPr b="1" lang="en" sz="1800">
                <a:solidFill>
                  <a:schemeClr val="lt1"/>
                </a:solidFill>
                <a:latin typeface="Aclonica"/>
                <a:ea typeface="Aclonica"/>
                <a:cs typeface="Aclonica"/>
                <a:sym typeface="Aclonica"/>
              </a:rPr>
              <a:t>Healani Barbee</a:t>
            </a:r>
            <a:endParaRPr b="1" sz="1800">
              <a:solidFill>
                <a:schemeClr val="lt1"/>
              </a:solidFill>
              <a:latin typeface="Aclonica"/>
              <a:ea typeface="Aclonica"/>
              <a:cs typeface="Aclonica"/>
              <a:sym typeface="Aclonica"/>
            </a:endParaRPr>
          </a:p>
          <a:p>
            <a:pPr indent="0" lvl="0" marL="0" rtl="0" algn="ctr">
              <a:spcBef>
                <a:spcPts val="0"/>
              </a:spcBef>
              <a:spcAft>
                <a:spcPts val="0"/>
              </a:spcAft>
              <a:buClr>
                <a:schemeClr val="dk1"/>
              </a:buClr>
              <a:buSzPts val="1100"/>
              <a:buFont typeface="Arial"/>
              <a:buNone/>
            </a:pPr>
            <a:r>
              <a:t/>
            </a:r>
            <a:endParaRPr b="1" sz="1300">
              <a:solidFill>
                <a:schemeClr val="lt1"/>
              </a:solidFill>
              <a:latin typeface="Aclonica"/>
              <a:ea typeface="Aclonica"/>
              <a:cs typeface="Aclonica"/>
              <a:sym typeface="Aclonica"/>
            </a:endParaRPr>
          </a:p>
          <a:p>
            <a:pPr indent="0" lvl="0" marL="0" rtl="0" algn="ctr">
              <a:spcBef>
                <a:spcPts val="0"/>
              </a:spcBef>
              <a:spcAft>
                <a:spcPts val="0"/>
              </a:spcAft>
              <a:buClr>
                <a:schemeClr val="dk1"/>
              </a:buClr>
              <a:buSzPts val="1100"/>
              <a:buFont typeface="Arial"/>
              <a:buNone/>
            </a:pPr>
            <a:r>
              <a:rPr b="1" lang="en" sz="1800" u="sng">
                <a:solidFill>
                  <a:schemeClr val="lt1"/>
                </a:solidFill>
                <a:latin typeface="Aclonica"/>
                <a:ea typeface="Aclonica"/>
                <a:cs typeface="Aclonica"/>
                <a:sym typeface="Aclonica"/>
              </a:rPr>
              <a:t>Tongan Number:</a:t>
            </a:r>
            <a:endParaRPr b="1" sz="1800" u="sng">
              <a:solidFill>
                <a:schemeClr val="lt1"/>
              </a:solidFill>
              <a:latin typeface="Aclonica"/>
              <a:ea typeface="Aclonica"/>
              <a:cs typeface="Aclonica"/>
              <a:sym typeface="Aclonica"/>
            </a:endParaRPr>
          </a:p>
          <a:p>
            <a:pPr indent="0" lvl="0" marL="0" rtl="0" algn="ctr">
              <a:spcBef>
                <a:spcPts val="0"/>
              </a:spcBef>
              <a:spcAft>
                <a:spcPts val="0"/>
              </a:spcAft>
              <a:buClr>
                <a:schemeClr val="dk1"/>
              </a:buClr>
              <a:buSzPts val="1100"/>
              <a:buFont typeface="Arial"/>
              <a:buNone/>
            </a:pPr>
            <a:r>
              <a:rPr b="1" lang="en" sz="1800">
                <a:solidFill>
                  <a:schemeClr val="lt1"/>
                </a:solidFill>
                <a:latin typeface="Aclonica"/>
                <a:ea typeface="Aclonica"/>
                <a:cs typeface="Aclonica"/>
                <a:sym typeface="Aclonica"/>
              </a:rPr>
              <a:t>Finau Makaafi</a:t>
            </a:r>
            <a:endParaRPr b="1" sz="1800">
              <a:solidFill>
                <a:schemeClr val="lt1"/>
              </a:solidFill>
              <a:latin typeface="Aclonica"/>
              <a:ea typeface="Aclonica"/>
              <a:cs typeface="Aclonica"/>
              <a:sym typeface="Aclonica"/>
            </a:endParaRPr>
          </a:p>
          <a:p>
            <a:pPr indent="0" lvl="0" marL="0" rtl="0" algn="ctr">
              <a:spcBef>
                <a:spcPts val="0"/>
              </a:spcBef>
              <a:spcAft>
                <a:spcPts val="0"/>
              </a:spcAft>
              <a:buClr>
                <a:schemeClr val="dk1"/>
              </a:buClr>
              <a:buSzPts val="1100"/>
              <a:buFont typeface="Arial"/>
              <a:buNone/>
            </a:pPr>
            <a:r>
              <a:rPr b="1" lang="en" sz="1800">
                <a:solidFill>
                  <a:schemeClr val="lt1"/>
                </a:solidFill>
                <a:latin typeface="Aclonica"/>
                <a:ea typeface="Aclonica"/>
                <a:cs typeface="Aclonica"/>
                <a:sym typeface="Aclonica"/>
              </a:rPr>
              <a:t>Moli Makaafi</a:t>
            </a:r>
            <a:endParaRPr b="1" sz="1800">
              <a:solidFill>
                <a:schemeClr val="lt1"/>
              </a:solidFill>
              <a:latin typeface="Aclonica"/>
              <a:ea typeface="Aclonica"/>
              <a:cs typeface="Aclonica"/>
              <a:sym typeface="Aclonica"/>
            </a:endParaRPr>
          </a:p>
          <a:p>
            <a:pPr indent="0" lvl="0" marL="0" rtl="0" algn="ctr">
              <a:spcBef>
                <a:spcPts val="0"/>
              </a:spcBef>
              <a:spcAft>
                <a:spcPts val="0"/>
              </a:spcAft>
              <a:buClr>
                <a:schemeClr val="dk1"/>
              </a:buClr>
              <a:buSzPts val="1100"/>
              <a:buFont typeface="Arial"/>
              <a:buNone/>
            </a:pPr>
            <a:r>
              <a:rPr b="1" lang="en" sz="1800">
                <a:solidFill>
                  <a:schemeClr val="lt1"/>
                </a:solidFill>
                <a:latin typeface="Aclonica"/>
                <a:ea typeface="Aclonica"/>
                <a:cs typeface="Aclonica"/>
                <a:sym typeface="Aclonica"/>
              </a:rPr>
              <a:t>Healani Barbee</a:t>
            </a:r>
            <a:endParaRPr b="1" sz="1800">
              <a:solidFill>
                <a:schemeClr val="lt1"/>
              </a:solidFill>
              <a:latin typeface="Aclonica"/>
              <a:ea typeface="Aclonica"/>
              <a:cs typeface="Aclonica"/>
              <a:sym typeface="Aclonica"/>
            </a:endParaRPr>
          </a:p>
          <a:p>
            <a:pPr indent="0" lvl="0" marL="0" rtl="0" algn="l">
              <a:spcBef>
                <a:spcPts val="0"/>
              </a:spcBef>
              <a:spcAft>
                <a:spcPts val="0"/>
              </a:spcAft>
              <a:buClr>
                <a:schemeClr val="dk1"/>
              </a:buClr>
              <a:buSzPts val="1100"/>
              <a:buFont typeface="Arial"/>
              <a:buNone/>
            </a:pPr>
            <a:r>
              <a:t/>
            </a:r>
            <a:endParaRPr b="1" sz="1800">
              <a:solidFill>
                <a:schemeClr val="lt1"/>
              </a:solidFill>
              <a:latin typeface="Aclonica"/>
              <a:ea typeface="Aclonica"/>
              <a:cs typeface="Aclonica"/>
              <a:sym typeface="Aclonica"/>
            </a:endParaRPr>
          </a:p>
          <a:p>
            <a:pPr indent="0" lvl="0" marL="0" rtl="0" algn="ctr">
              <a:spcBef>
                <a:spcPts val="0"/>
              </a:spcBef>
              <a:spcAft>
                <a:spcPts val="0"/>
              </a:spcAft>
              <a:buClr>
                <a:schemeClr val="dk1"/>
              </a:buClr>
              <a:buSzPts val="1100"/>
              <a:buFont typeface="Arial"/>
              <a:buNone/>
            </a:pPr>
            <a:r>
              <a:t/>
            </a:r>
            <a:endParaRPr b="1" sz="3000">
              <a:solidFill>
                <a:schemeClr val="lt1"/>
              </a:solidFill>
              <a:latin typeface="Aclonica"/>
              <a:ea typeface="Aclonica"/>
              <a:cs typeface="Aclonica"/>
              <a:sym typeface="Aclonica"/>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FF"/>
        </a:solidFill>
      </p:bgPr>
    </p:bg>
    <p:spTree>
      <p:nvGrpSpPr>
        <p:cNvPr id="118" name="Shape 118"/>
        <p:cNvGrpSpPr/>
        <p:nvPr/>
      </p:nvGrpSpPr>
      <p:grpSpPr>
        <a:xfrm>
          <a:off x="0" y="0"/>
          <a:ext cx="0" cy="0"/>
          <a:chOff x="0" y="0"/>
          <a:chExt cx="0" cy="0"/>
        </a:xfrm>
      </p:grpSpPr>
      <p:pic>
        <p:nvPicPr>
          <p:cNvPr id="119" name="Google Shape;119;p23"/>
          <p:cNvPicPr preferRelativeResize="0"/>
          <p:nvPr/>
        </p:nvPicPr>
        <p:blipFill rotWithShape="1">
          <a:blip r:embed="rId3">
            <a:alphaModFix/>
          </a:blip>
          <a:srcRect b="0" l="0" r="82255" t="0"/>
          <a:stretch/>
        </p:blipFill>
        <p:spPr>
          <a:xfrm>
            <a:off x="0" y="687"/>
            <a:ext cx="771176" cy="902713"/>
          </a:xfrm>
          <a:prstGeom prst="rect">
            <a:avLst/>
          </a:prstGeom>
          <a:noFill/>
          <a:ln>
            <a:noFill/>
          </a:ln>
        </p:spPr>
      </p:pic>
      <p:sp>
        <p:nvSpPr>
          <p:cNvPr id="120" name="Google Shape;120;p23"/>
          <p:cNvSpPr txBox="1"/>
          <p:nvPr/>
        </p:nvSpPr>
        <p:spPr>
          <a:xfrm>
            <a:off x="-125" y="22025"/>
            <a:ext cx="9144000" cy="88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500" u="sng">
                <a:solidFill>
                  <a:srgbClr val="FFFFFF"/>
                </a:solidFill>
                <a:latin typeface="Aclonica"/>
                <a:ea typeface="Aclonica"/>
                <a:cs typeface="Aclonica"/>
                <a:sym typeface="Aclonica"/>
              </a:rPr>
              <a:t>Entertainment:</a:t>
            </a:r>
            <a:endParaRPr b="1" sz="3000" u="sng">
              <a:solidFill>
                <a:srgbClr val="FFFFFF"/>
              </a:solidFill>
              <a:latin typeface="Aclonica"/>
              <a:ea typeface="Aclonica"/>
              <a:cs typeface="Aclonica"/>
              <a:sym typeface="Aclonica"/>
            </a:endParaRPr>
          </a:p>
          <a:p>
            <a:pPr indent="0" lvl="0" marL="0" rtl="0" algn="ctr">
              <a:spcBef>
                <a:spcPts val="0"/>
              </a:spcBef>
              <a:spcAft>
                <a:spcPts val="0"/>
              </a:spcAft>
              <a:buNone/>
            </a:pPr>
            <a:r>
              <a:t/>
            </a:r>
            <a:endParaRPr b="1" sz="3000" u="sng">
              <a:solidFill>
                <a:srgbClr val="FFFFFF"/>
              </a:solidFill>
              <a:latin typeface="Aclonica"/>
              <a:ea typeface="Aclonica"/>
              <a:cs typeface="Aclonica"/>
              <a:sym typeface="Aclonica"/>
            </a:endParaRPr>
          </a:p>
          <a:p>
            <a:pPr indent="0" lvl="0" marL="0" rtl="0" algn="ctr">
              <a:spcBef>
                <a:spcPts val="0"/>
              </a:spcBef>
              <a:spcAft>
                <a:spcPts val="0"/>
              </a:spcAft>
              <a:buNone/>
            </a:pPr>
            <a:r>
              <a:t/>
            </a:r>
            <a:endParaRPr b="1" sz="3000" u="sng">
              <a:solidFill>
                <a:srgbClr val="FFFFFF"/>
              </a:solidFill>
              <a:latin typeface="Aclonica"/>
              <a:ea typeface="Aclonica"/>
              <a:cs typeface="Aclonica"/>
              <a:sym typeface="Aclonica"/>
            </a:endParaRPr>
          </a:p>
          <a:p>
            <a:pPr indent="0" lvl="0" marL="0" rtl="0" algn="ctr">
              <a:spcBef>
                <a:spcPts val="0"/>
              </a:spcBef>
              <a:spcAft>
                <a:spcPts val="0"/>
              </a:spcAft>
              <a:buNone/>
            </a:pPr>
            <a:r>
              <a:t/>
            </a:r>
            <a:endParaRPr sz="3000">
              <a:solidFill>
                <a:srgbClr val="FFFFFF"/>
              </a:solidFill>
              <a:latin typeface="Aclonica"/>
              <a:ea typeface="Aclonica"/>
              <a:cs typeface="Aclonica"/>
              <a:sym typeface="Aclonica"/>
            </a:endParaRPr>
          </a:p>
        </p:txBody>
      </p:sp>
      <p:sp>
        <p:nvSpPr>
          <p:cNvPr id="121" name="Google Shape;121;p23"/>
          <p:cNvSpPr txBox="1"/>
          <p:nvPr/>
        </p:nvSpPr>
        <p:spPr>
          <a:xfrm>
            <a:off x="60875" y="903425"/>
            <a:ext cx="1737000" cy="238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300" u="sng">
                <a:solidFill>
                  <a:schemeClr val="lt1"/>
                </a:solidFill>
                <a:latin typeface="Aclonica"/>
                <a:ea typeface="Aclonica"/>
                <a:cs typeface="Aclonica"/>
                <a:sym typeface="Aclonica"/>
              </a:rPr>
              <a:t>Pure Polynesia</a:t>
            </a:r>
            <a:endParaRPr b="1" sz="2300" u="sng">
              <a:solidFill>
                <a:schemeClr val="lt1"/>
              </a:solidFill>
              <a:latin typeface="Aclonica"/>
              <a:ea typeface="Aclonica"/>
              <a:cs typeface="Aclonica"/>
              <a:sym typeface="Aclonica"/>
            </a:endParaRPr>
          </a:p>
          <a:p>
            <a:pPr indent="0" lvl="0" marL="0" rtl="0" algn="ctr">
              <a:spcBef>
                <a:spcPts val="0"/>
              </a:spcBef>
              <a:spcAft>
                <a:spcPts val="0"/>
              </a:spcAft>
              <a:buClr>
                <a:schemeClr val="dk1"/>
              </a:buClr>
              <a:buSzPts val="1100"/>
              <a:buFont typeface="Arial"/>
              <a:buNone/>
            </a:pPr>
            <a:r>
              <a:rPr b="1" lang="en" sz="2300">
                <a:solidFill>
                  <a:schemeClr val="lt1"/>
                </a:solidFill>
                <a:latin typeface="Aclonica"/>
                <a:ea typeface="Aclonica"/>
                <a:cs typeface="Aclonica"/>
                <a:sym typeface="Aclonica"/>
              </a:rPr>
              <a:t> </a:t>
            </a:r>
            <a:endParaRPr b="1" sz="2300">
              <a:solidFill>
                <a:schemeClr val="lt1"/>
              </a:solidFill>
              <a:latin typeface="Aclonica"/>
              <a:ea typeface="Aclonica"/>
              <a:cs typeface="Aclonica"/>
              <a:sym typeface="Aclonica"/>
            </a:endParaRPr>
          </a:p>
          <a:p>
            <a:pPr indent="0" lvl="0" marL="0" rtl="0" algn="ctr">
              <a:spcBef>
                <a:spcPts val="0"/>
              </a:spcBef>
              <a:spcAft>
                <a:spcPts val="0"/>
              </a:spcAft>
              <a:buNone/>
            </a:pPr>
            <a:r>
              <a:rPr b="1" lang="en" sz="2300">
                <a:solidFill>
                  <a:schemeClr val="lt1"/>
                </a:solidFill>
                <a:latin typeface="Aclonica"/>
                <a:ea typeface="Aclonica"/>
                <a:cs typeface="Aclonica"/>
                <a:sym typeface="Aclonica"/>
              </a:rPr>
              <a:t>Healani Barbee, Director</a:t>
            </a:r>
            <a:endParaRPr b="1" sz="2300">
              <a:solidFill>
                <a:schemeClr val="lt1"/>
              </a:solidFill>
              <a:latin typeface="Aclonica"/>
              <a:ea typeface="Aclonica"/>
              <a:cs typeface="Aclonica"/>
              <a:sym typeface="Aclonica"/>
            </a:endParaRPr>
          </a:p>
          <a:p>
            <a:pPr indent="0" lvl="0" marL="0" rtl="0" algn="ctr">
              <a:spcBef>
                <a:spcPts val="0"/>
              </a:spcBef>
              <a:spcAft>
                <a:spcPts val="0"/>
              </a:spcAft>
              <a:buNone/>
            </a:pPr>
            <a:r>
              <a:t/>
            </a:r>
            <a:endParaRPr b="1" sz="2300">
              <a:solidFill>
                <a:schemeClr val="lt1"/>
              </a:solidFill>
              <a:latin typeface="Aclonica"/>
              <a:ea typeface="Aclonica"/>
              <a:cs typeface="Aclonica"/>
              <a:sym typeface="Aclonica"/>
            </a:endParaRPr>
          </a:p>
          <a:p>
            <a:pPr indent="0" lvl="0" marL="0" rtl="0" algn="ctr">
              <a:spcBef>
                <a:spcPts val="0"/>
              </a:spcBef>
              <a:spcAft>
                <a:spcPts val="0"/>
              </a:spcAft>
              <a:buClr>
                <a:schemeClr val="dk1"/>
              </a:buClr>
              <a:buSzPts val="1100"/>
              <a:buFont typeface="Arial"/>
              <a:buNone/>
            </a:pPr>
            <a:r>
              <a:rPr b="1" lang="en" sz="2300">
                <a:solidFill>
                  <a:schemeClr val="lt1"/>
                </a:solidFill>
                <a:latin typeface="Aclonica"/>
                <a:ea typeface="Aclonica"/>
                <a:cs typeface="Aclonica"/>
                <a:sym typeface="Aclonica"/>
              </a:rPr>
              <a:t>Former Christina Diaz Scholar</a:t>
            </a:r>
            <a:endParaRPr b="1" sz="2300">
              <a:solidFill>
                <a:schemeClr val="lt1"/>
              </a:solidFill>
              <a:latin typeface="Aclonica"/>
              <a:ea typeface="Aclonica"/>
              <a:cs typeface="Aclonica"/>
              <a:sym typeface="Aclonica"/>
            </a:endParaRPr>
          </a:p>
        </p:txBody>
      </p:sp>
      <p:pic>
        <p:nvPicPr>
          <p:cNvPr id="122" name="Google Shape;122;p23" title="Pure_PolyMP4.mp4">
            <a:hlinkClick r:id="rId4"/>
          </p:cNvPr>
          <p:cNvPicPr preferRelativeResize="0"/>
          <p:nvPr/>
        </p:nvPicPr>
        <p:blipFill>
          <a:blip r:embed="rId5">
            <a:alphaModFix/>
          </a:blip>
          <a:stretch>
            <a:fillRect/>
          </a:stretch>
        </p:blipFill>
        <p:spPr>
          <a:xfrm>
            <a:off x="1699075" y="776275"/>
            <a:ext cx="5745848" cy="4309400"/>
          </a:xfrm>
          <a:prstGeom prst="rect">
            <a:avLst/>
          </a:prstGeom>
          <a:noFill/>
          <a:ln>
            <a:noFill/>
          </a:ln>
        </p:spPr>
      </p:pic>
      <p:sp>
        <p:nvSpPr>
          <p:cNvPr id="123" name="Google Shape;123;p23"/>
          <p:cNvSpPr txBox="1"/>
          <p:nvPr/>
        </p:nvSpPr>
        <p:spPr>
          <a:xfrm>
            <a:off x="7444925" y="660400"/>
            <a:ext cx="1737000" cy="300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1800" u="sng">
              <a:solidFill>
                <a:schemeClr val="lt1"/>
              </a:solidFill>
              <a:latin typeface="Aclonica"/>
              <a:ea typeface="Aclonica"/>
              <a:cs typeface="Aclonica"/>
              <a:sym typeface="Aclonica"/>
            </a:endParaRPr>
          </a:p>
          <a:p>
            <a:pPr indent="0" lvl="0" marL="0" rtl="0" algn="ctr">
              <a:spcBef>
                <a:spcPts val="0"/>
              </a:spcBef>
              <a:spcAft>
                <a:spcPts val="0"/>
              </a:spcAft>
              <a:buNone/>
            </a:pPr>
            <a:r>
              <a:t/>
            </a:r>
            <a:endParaRPr b="1" sz="1800" u="sng">
              <a:solidFill>
                <a:schemeClr val="lt1"/>
              </a:solidFill>
              <a:latin typeface="Aclonica"/>
              <a:ea typeface="Aclonica"/>
              <a:cs typeface="Aclonica"/>
              <a:sym typeface="Aclonica"/>
            </a:endParaRPr>
          </a:p>
          <a:p>
            <a:pPr indent="0" lvl="0" marL="0" rtl="0" algn="ctr">
              <a:spcBef>
                <a:spcPts val="0"/>
              </a:spcBef>
              <a:spcAft>
                <a:spcPts val="0"/>
              </a:spcAft>
              <a:buNone/>
            </a:pPr>
            <a:r>
              <a:rPr b="1" lang="en" sz="1800" u="sng">
                <a:solidFill>
                  <a:schemeClr val="lt1"/>
                </a:solidFill>
                <a:latin typeface="Aclonica"/>
                <a:ea typeface="Aclonica"/>
                <a:cs typeface="Aclonica"/>
                <a:sym typeface="Aclonica"/>
              </a:rPr>
              <a:t>Tahitian Dancers:</a:t>
            </a:r>
            <a:endParaRPr b="1" sz="1800" u="sng">
              <a:solidFill>
                <a:schemeClr val="lt1"/>
              </a:solidFill>
              <a:latin typeface="Aclonica"/>
              <a:ea typeface="Aclonica"/>
              <a:cs typeface="Aclonica"/>
              <a:sym typeface="Aclonica"/>
            </a:endParaRPr>
          </a:p>
          <a:p>
            <a:pPr indent="0" lvl="0" marL="0" rtl="0" algn="ctr">
              <a:spcBef>
                <a:spcPts val="0"/>
              </a:spcBef>
              <a:spcAft>
                <a:spcPts val="0"/>
              </a:spcAft>
              <a:buNone/>
            </a:pPr>
            <a:r>
              <a:rPr b="1" lang="en" sz="1800" u="sng">
                <a:solidFill>
                  <a:schemeClr val="lt1"/>
                </a:solidFill>
                <a:latin typeface="Aclonica"/>
                <a:ea typeface="Aclonica"/>
                <a:cs typeface="Aclonica"/>
                <a:sym typeface="Aclonica"/>
              </a:rPr>
              <a:t> </a:t>
            </a:r>
            <a:endParaRPr b="1" sz="1800" u="sng">
              <a:solidFill>
                <a:schemeClr val="lt1"/>
              </a:solidFill>
              <a:latin typeface="Aclonica"/>
              <a:ea typeface="Aclonica"/>
              <a:cs typeface="Aclonica"/>
              <a:sym typeface="Aclonica"/>
            </a:endParaRPr>
          </a:p>
          <a:p>
            <a:pPr indent="0" lvl="0" marL="0" rtl="0" algn="ctr">
              <a:spcBef>
                <a:spcPts val="0"/>
              </a:spcBef>
              <a:spcAft>
                <a:spcPts val="0"/>
              </a:spcAft>
              <a:buNone/>
            </a:pPr>
            <a:r>
              <a:rPr b="1" lang="en" sz="1800">
                <a:solidFill>
                  <a:schemeClr val="lt1"/>
                </a:solidFill>
                <a:latin typeface="Aclonica"/>
                <a:ea typeface="Aclonica"/>
                <a:cs typeface="Aclonica"/>
                <a:sym typeface="Aclonica"/>
              </a:rPr>
              <a:t>Tanner Quinto</a:t>
            </a:r>
            <a:endParaRPr b="1" sz="1800">
              <a:solidFill>
                <a:schemeClr val="lt1"/>
              </a:solidFill>
              <a:latin typeface="Aclonica"/>
              <a:ea typeface="Aclonica"/>
              <a:cs typeface="Aclonica"/>
              <a:sym typeface="Aclonica"/>
            </a:endParaRPr>
          </a:p>
          <a:p>
            <a:pPr indent="0" lvl="0" marL="0" rtl="0" algn="ctr">
              <a:spcBef>
                <a:spcPts val="0"/>
              </a:spcBef>
              <a:spcAft>
                <a:spcPts val="0"/>
              </a:spcAft>
              <a:buNone/>
            </a:pPr>
            <a:r>
              <a:t/>
            </a:r>
            <a:endParaRPr b="1" sz="1800">
              <a:solidFill>
                <a:schemeClr val="lt1"/>
              </a:solidFill>
              <a:latin typeface="Aclonica"/>
              <a:ea typeface="Aclonica"/>
              <a:cs typeface="Aclonica"/>
              <a:sym typeface="Aclonica"/>
            </a:endParaRPr>
          </a:p>
          <a:p>
            <a:pPr indent="0" lvl="0" marL="0" rtl="0" algn="ctr">
              <a:spcBef>
                <a:spcPts val="0"/>
              </a:spcBef>
              <a:spcAft>
                <a:spcPts val="0"/>
              </a:spcAft>
              <a:buNone/>
            </a:pPr>
            <a:r>
              <a:rPr b="1" lang="en" sz="1800">
                <a:solidFill>
                  <a:schemeClr val="lt1"/>
                </a:solidFill>
                <a:latin typeface="Aclonica"/>
                <a:ea typeface="Aclonica"/>
                <a:cs typeface="Aclonica"/>
                <a:sym typeface="Aclonica"/>
              </a:rPr>
              <a:t>Michelle Mitchell</a:t>
            </a:r>
            <a:endParaRPr b="1" sz="1800">
              <a:solidFill>
                <a:schemeClr val="lt1"/>
              </a:solidFill>
              <a:latin typeface="Aclonica"/>
              <a:ea typeface="Aclonica"/>
              <a:cs typeface="Aclonica"/>
              <a:sym typeface="Aclonica"/>
            </a:endParaRPr>
          </a:p>
          <a:p>
            <a:pPr indent="0" lvl="0" marL="0" rtl="0" algn="ctr">
              <a:spcBef>
                <a:spcPts val="0"/>
              </a:spcBef>
              <a:spcAft>
                <a:spcPts val="0"/>
              </a:spcAft>
              <a:buNone/>
            </a:pPr>
            <a:r>
              <a:t/>
            </a:r>
            <a:endParaRPr b="1" sz="1800">
              <a:solidFill>
                <a:schemeClr val="lt1"/>
              </a:solidFill>
              <a:latin typeface="Aclonica"/>
              <a:ea typeface="Aclonica"/>
              <a:cs typeface="Aclonica"/>
              <a:sym typeface="Aclonica"/>
            </a:endParaRPr>
          </a:p>
          <a:p>
            <a:pPr indent="0" lvl="0" marL="0" rtl="0" algn="ctr">
              <a:spcBef>
                <a:spcPts val="0"/>
              </a:spcBef>
              <a:spcAft>
                <a:spcPts val="0"/>
              </a:spcAft>
              <a:buNone/>
            </a:pPr>
            <a:r>
              <a:rPr b="1" lang="en" sz="1800">
                <a:solidFill>
                  <a:schemeClr val="lt1"/>
                </a:solidFill>
                <a:latin typeface="Aclonica"/>
                <a:ea typeface="Aclonica"/>
                <a:cs typeface="Aclonica"/>
                <a:sym typeface="Aclonica"/>
              </a:rPr>
              <a:t>Healani Barbee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22"/>
                                        </p:tgtEl>
                                        <p:attrNameLst>
                                          <p:attrName>style.visibility</p:attrName>
                                        </p:attrNameLst>
                                      </p:cBhvr>
                                      <p:to>
                                        <p:strVal val="visible"/>
                                      </p:to>
                                    </p:set>
                                    <p:animEffect filter="fade" transition="in">
                                      <p:cBhvr>
                                        <p:cTn dur="1000"/>
                                        <p:tgtEl>
                                          <p:spTgt spid="1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FF"/>
        </a:solidFill>
      </p:bgPr>
    </p:bg>
    <p:spTree>
      <p:nvGrpSpPr>
        <p:cNvPr id="127" name="Shape 127"/>
        <p:cNvGrpSpPr/>
        <p:nvPr/>
      </p:nvGrpSpPr>
      <p:grpSpPr>
        <a:xfrm>
          <a:off x="0" y="0"/>
          <a:ext cx="0" cy="0"/>
          <a:chOff x="0" y="0"/>
          <a:chExt cx="0" cy="0"/>
        </a:xfrm>
      </p:grpSpPr>
      <p:pic>
        <p:nvPicPr>
          <p:cNvPr id="128" name="Google Shape;128;p24"/>
          <p:cNvPicPr preferRelativeResize="0"/>
          <p:nvPr/>
        </p:nvPicPr>
        <p:blipFill rotWithShape="1">
          <a:blip r:embed="rId3">
            <a:alphaModFix/>
          </a:blip>
          <a:srcRect b="0" l="0" r="82255" t="0"/>
          <a:stretch/>
        </p:blipFill>
        <p:spPr>
          <a:xfrm>
            <a:off x="0" y="687"/>
            <a:ext cx="771176" cy="902713"/>
          </a:xfrm>
          <a:prstGeom prst="rect">
            <a:avLst/>
          </a:prstGeom>
          <a:noFill/>
          <a:ln>
            <a:noFill/>
          </a:ln>
        </p:spPr>
      </p:pic>
      <p:sp>
        <p:nvSpPr>
          <p:cNvPr id="129" name="Google Shape;129;p24"/>
          <p:cNvSpPr txBox="1"/>
          <p:nvPr/>
        </p:nvSpPr>
        <p:spPr>
          <a:xfrm>
            <a:off x="-125" y="22025"/>
            <a:ext cx="9144000" cy="88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500" u="sng">
                <a:solidFill>
                  <a:srgbClr val="FFFFFF"/>
                </a:solidFill>
                <a:latin typeface="Aclonica"/>
                <a:ea typeface="Aclonica"/>
                <a:cs typeface="Aclonica"/>
                <a:sym typeface="Aclonica"/>
              </a:rPr>
              <a:t>Keynote Speaker:</a:t>
            </a:r>
            <a:endParaRPr b="1" sz="4500" u="sng">
              <a:solidFill>
                <a:srgbClr val="FFFFFF"/>
              </a:solidFill>
              <a:latin typeface="Aclonica"/>
              <a:ea typeface="Aclonica"/>
              <a:cs typeface="Aclonica"/>
              <a:sym typeface="Aclonica"/>
            </a:endParaRPr>
          </a:p>
          <a:p>
            <a:pPr indent="0" lvl="0" marL="0" rtl="0" algn="ctr">
              <a:spcBef>
                <a:spcPts val="0"/>
              </a:spcBef>
              <a:spcAft>
                <a:spcPts val="0"/>
              </a:spcAft>
              <a:buNone/>
            </a:pPr>
            <a:r>
              <a:t/>
            </a:r>
            <a:endParaRPr b="1" sz="3000" u="sng">
              <a:solidFill>
                <a:srgbClr val="FFFFFF"/>
              </a:solidFill>
              <a:latin typeface="Aclonica"/>
              <a:ea typeface="Aclonica"/>
              <a:cs typeface="Aclonica"/>
              <a:sym typeface="Aclonica"/>
            </a:endParaRPr>
          </a:p>
          <a:p>
            <a:pPr indent="0" lvl="0" marL="0" rtl="0" algn="ctr">
              <a:spcBef>
                <a:spcPts val="0"/>
              </a:spcBef>
              <a:spcAft>
                <a:spcPts val="0"/>
              </a:spcAft>
              <a:buNone/>
            </a:pPr>
            <a:r>
              <a:t/>
            </a:r>
            <a:endParaRPr b="1" sz="3000" u="sng">
              <a:solidFill>
                <a:srgbClr val="FFFFFF"/>
              </a:solidFill>
              <a:latin typeface="Aclonica"/>
              <a:ea typeface="Aclonica"/>
              <a:cs typeface="Aclonica"/>
              <a:sym typeface="Aclonica"/>
            </a:endParaRPr>
          </a:p>
          <a:p>
            <a:pPr indent="0" lvl="0" marL="0" rtl="0" algn="ctr">
              <a:spcBef>
                <a:spcPts val="0"/>
              </a:spcBef>
              <a:spcAft>
                <a:spcPts val="0"/>
              </a:spcAft>
              <a:buNone/>
            </a:pPr>
            <a:r>
              <a:t/>
            </a:r>
            <a:endParaRPr sz="3000">
              <a:solidFill>
                <a:srgbClr val="FFFFFF"/>
              </a:solidFill>
              <a:latin typeface="Aclonica"/>
              <a:ea typeface="Aclonica"/>
              <a:cs typeface="Aclonica"/>
              <a:sym typeface="Aclonica"/>
            </a:endParaRPr>
          </a:p>
        </p:txBody>
      </p:sp>
      <p:pic>
        <p:nvPicPr>
          <p:cNvPr id="130" name="Google Shape;130;p24"/>
          <p:cNvPicPr preferRelativeResize="0"/>
          <p:nvPr/>
        </p:nvPicPr>
        <p:blipFill>
          <a:blip r:embed="rId4">
            <a:alphaModFix/>
          </a:blip>
          <a:stretch>
            <a:fillRect/>
          </a:stretch>
        </p:blipFill>
        <p:spPr>
          <a:xfrm>
            <a:off x="152400" y="1055825"/>
            <a:ext cx="4970824" cy="3977001"/>
          </a:xfrm>
          <a:prstGeom prst="rect">
            <a:avLst/>
          </a:prstGeom>
          <a:noFill/>
          <a:ln>
            <a:noFill/>
          </a:ln>
        </p:spPr>
      </p:pic>
      <p:sp>
        <p:nvSpPr>
          <p:cNvPr id="131" name="Google Shape;131;p24"/>
          <p:cNvSpPr txBox="1"/>
          <p:nvPr/>
        </p:nvSpPr>
        <p:spPr>
          <a:xfrm>
            <a:off x="5240625" y="1055825"/>
            <a:ext cx="3813000" cy="298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Aclonica"/>
                <a:ea typeface="Aclonica"/>
                <a:cs typeface="Aclonica"/>
                <a:sym typeface="Aclonica"/>
              </a:rPr>
              <a:t>Siona Motufau, Jr., D.D.S., D.I.C.O.I., F.A.A.I.P. </a:t>
            </a:r>
            <a:endParaRPr sz="3000">
              <a:solidFill>
                <a:srgbClr val="FFFFFF"/>
              </a:solidFill>
              <a:latin typeface="Aclonica"/>
              <a:ea typeface="Aclonica"/>
              <a:cs typeface="Aclonica"/>
              <a:sym typeface="Aclonica"/>
            </a:endParaRPr>
          </a:p>
          <a:p>
            <a:pPr indent="0" lvl="0" marL="0" rtl="0" algn="l">
              <a:spcBef>
                <a:spcPts val="0"/>
              </a:spcBef>
              <a:spcAft>
                <a:spcPts val="0"/>
              </a:spcAft>
              <a:buNone/>
            </a:pPr>
            <a:r>
              <a:t/>
            </a:r>
            <a:endParaRPr sz="3000">
              <a:solidFill>
                <a:srgbClr val="FFFFFF"/>
              </a:solidFill>
              <a:latin typeface="Aclonica"/>
              <a:ea typeface="Aclonica"/>
              <a:cs typeface="Aclonica"/>
              <a:sym typeface="Aclonica"/>
            </a:endParaRPr>
          </a:p>
          <a:p>
            <a:pPr indent="0" lvl="0" marL="0" rtl="0" algn="ctr">
              <a:spcBef>
                <a:spcPts val="0"/>
              </a:spcBef>
              <a:spcAft>
                <a:spcPts val="0"/>
              </a:spcAft>
              <a:buNone/>
            </a:pPr>
            <a:r>
              <a:rPr lang="en" sz="1300">
                <a:solidFill>
                  <a:srgbClr val="FFFFFF"/>
                </a:solidFill>
                <a:latin typeface="Aclonica"/>
                <a:ea typeface="Aclonica"/>
                <a:cs typeface="Aclonica"/>
                <a:sym typeface="Aclonica"/>
              </a:rPr>
              <a:t>Dr. Motufau began his dental education in 2007 when he received his Bachelor of Science degree in Biology from the University of California State, San Bernardino. From there, he went on to receive his Doctor of Dental Science degree from the Herman Ostrow School of Dentistry of USC. </a:t>
            </a:r>
            <a:endParaRPr sz="1300">
              <a:solidFill>
                <a:srgbClr val="FFFFFF"/>
              </a:solidFill>
              <a:latin typeface="Aclonica"/>
              <a:ea typeface="Aclonica"/>
              <a:cs typeface="Aclonica"/>
              <a:sym typeface="Aclonic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FF"/>
        </a:solidFill>
      </p:bgPr>
    </p:bg>
    <p:spTree>
      <p:nvGrpSpPr>
        <p:cNvPr id="135" name="Shape 135"/>
        <p:cNvGrpSpPr/>
        <p:nvPr/>
      </p:nvGrpSpPr>
      <p:grpSpPr>
        <a:xfrm>
          <a:off x="0" y="0"/>
          <a:ext cx="0" cy="0"/>
          <a:chOff x="0" y="0"/>
          <a:chExt cx="0" cy="0"/>
        </a:xfrm>
      </p:grpSpPr>
      <p:pic>
        <p:nvPicPr>
          <p:cNvPr id="136" name="Google Shape;136;p25"/>
          <p:cNvPicPr preferRelativeResize="0"/>
          <p:nvPr/>
        </p:nvPicPr>
        <p:blipFill rotWithShape="1">
          <a:blip r:embed="rId3">
            <a:alphaModFix/>
          </a:blip>
          <a:srcRect b="0" l="0" r="82255" t="0"/>
          <a:stretch/>
        </p:blipFill>
        <p:spPr>
          <a:xfrm>
            <a:off x="0" y="687"/>
            <a:ext cx="771176" cy="902713"/>
          </a:xfrm>
          <a:prstGeom prst="rect">
            <a:avLst/>
          </a:prstGeom>
          <a:noFill/>
          <a:ln>
            <a:noFill/>
          </a:ln>
        </p:spPr>
      </p:pic>
      <p:sp>
        <p:nvSpPr>
          <p:cNvPr id="137" name="Google Shape;137;p25"/>
          <p:cNvSpPr txBox="1"/>
          <p:nvPr/>
        </p:nvSpPr>
        <p:spPr>
          <a:xfrm>
            <a:off x="-125" y="22025"/>
            <a:ext cx="9144000" cy="88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500" u="sng">
                <a:solidFill>
                  <a:srgbClr val="FFFFFF"/>
                </a:solidFill>
                <a:latin typeface="Aclonica"/>
                <a:ea typeface="Aclonica"/>
                <a:cs typeface="Aclonica"/>
                <a:sym typeface="Aclonica"/>
              </a:rPr>
              <a:t>Speaker</a:t>
            </a:r>
            <a:r>
              <a:rPr b="1" lang="en" sz="4500" u="sng">
                <a:solidFill>
                  <a:srgbClr val="FFFFFF"/>
                </a:solidFill>
                <a:latin typeface="Aclonica"/>
                <a:ea typeface="Aclonica"/>
                <a:cs typeface="Aclonica"/>
                <a:sym typeface="Aclonica"/>
              </a:rPr>
              <a:t>:</a:t>
            </a:r>
            <a:endParaRPr b="1" sz="4500" u="sng">
              <a:solidFill>
                <a:srgbClr val="FFFFFF"/>
              </a:solidFill>
              <a:latin typeface="Aclonica"/>
              <a:ea typeface="Aclonica"/>
              <a:cs typeface="Aclonica"/>
              <a:sym typeface="Aclonica"/>
            </a:endParaRPr>
          </a:p>
          <a:p>
            <a:pPr indent="0" lvl="0" marL="0" rtl="0" algn="ctr">
              <a:spcBef>
                <a:spcPts val="0"/>
              </a:spcBef>
              <a:spcAft>
                <a:spcPts val="0"/>
              </a:spcAft>
              <a:buNone/>
            </a:pPr>
            <a:r>
              <a:t/>
            </a:r>
            <a:endParaRPr b="1" sz="3000" u="sng">
              <a:solidFill>
                <a:srgbClr val="FFFFFF"/>
              </a:solidFill>
              <a:latin typeface="Aclonica"/>
              <a:ea typeface="Aclonica"/>
              <a:cs typeface="Aclonica"/>
              <a:sym typeface="Aclonica"/>
            </a:endParaRPr>
          </a:p>
          <a:p>
            <a:pPr indent="0" lvl="0" marL="0" rtl="0" algn="ctr">
              <a:spcBef>
                <a:spcPts val="0"/>
              </a:spcBef>
              <a:spcAft>
                <a:spcPts val="0"/>
              </a:spcAft>
              <a:buNone/>
            </a:pPr>
            <a:r>
              <a:t/>
            </a:r>
            <a:endParaRPr b="1" sz="3000" u="sng">
              <a:solidFill>
                <a:srgbClr val="FFFFFF"/>
              </a:solidFill>
              <a:latin typeface="Aclonica"/>
              <a:ea typeface="Aclonica"/>
              <a:cs typeface="Aclonica"/>
              <a:sym typeface="Aclonica"/>
            </a:endParaRPr>
          </a:p>
          <a:p>
            <a:pPr indent="0" lvl="0" marL="0" rtl="0" algn="ctr">
              <a:spcBef>
                <a:spcPts val="0"/>
              </a:spcBef>
              <a:spcAft>
                <a:spcPts val="0"/>
              </a:spcAft>
              <a:buNone/>
            </a:pPr>
            <a:r>
              <a:t/>
            </a:r>
            <a:endParaRPr b="1" sz="3000" u="sng">
              <a:solidFill>
                <a:srgbClr val="FFFFFF"/>
              </a:solidFill>
              <a:latin typeface="Aclonica"/>
              <a:ea typeface="Aclonica"/>
              <a:cs typeface="Aclonica"/>
              <a:sym typeface="Aclonica"/>
            </a:endParaRPr>
          </a:p>
          <a:p>
            <a:pPr indent="0" lvl="0" marL="0" rtl="0" algn="ctr">
              <a:spcBef>
                <a:spcPts val="0"/>
              </a:spcBef>
              <a:spcAft>
                <a:spcPts val="0"/>
              </a:spcAft>
              <a:buNone/>
            </a:pPr>
            <a:r>
              <a:t/>
            </a:r>
            <a:endParaRPr b="1" sz="3000" u="sng">
              <a:solidFill>
                <a:srgbClr val="FFFFFF"/>
              </a:solidFill>
              <a:latin typeface="Aclonica"/>
              <a:ea typeface="Aclonica"/>
              <a:cs typeface="Aclonica"/>
              <a:sym typeface="Aclonica"/>
            </a:endParaRPr>
          </a:p>
          <a:p>
            <a:pPr indent="0" lvl="0" marL="0" rtl="0" algn="ctr">
              <a:spcBef>
                <a:spcPts val="0"/>
              </a:spcBef>
              <a:spcAft>
                <a:spcPts val="0"/>
              </a:spcAft>
              <a:buNone/>
            </a:pPr>
            <a:r>
              <a:t/>
            </a:r>
            <a:endParaRPr sz="3000">
              <a:solidFill>
                <a:srgbClr val="FFFFFF"/>
              </a:solidFill>
              <a:latin typeface="Aclonica"/>
              <a:ea typeface="Aclonica"/>
              <a:cs typeface="Aclonica"/>
              <a:sym typeface="Aclonica"/>
            </a:endParaRPr>
          </a:p>
        </p:txBody>
      </p:sp>
      <p:pic>
        <p:nvPicPr>
          <p:cNvPr id="138" name="Google Shape;138;p25"/>
          <p:cNvPicPr preferRelativeResize="0"/>
          <p:nvPr/>
        </p:nvPicPr>
        <p:blipFill>
          <a:blip r:embed="rId4">
            <a:alphaModFix/>
          </a:blip>
          <a:stretch>
            <a:fillRect/>
          </a:stretch>
        </p:blipFill>
        <p:spPr>
          <a:xfrm>
            <a:off x="206100" y="1042400"/>
            <a:ext cx="2946150" cy="3913075"/>
          </a:xfrm>
          <a:prstGeom prst="rect">
            <a:avLst/>
          </a:prstGeom>
          <a:noFill/>
          <a:ln>
            <a:noFill/>
          </a:ln>
        </p:spPr>
      </p:pic>
      <p:sp>
        <p:nvSpPr>
          <p:cNvPr id="139" name="Google Shape;139;p25"/>
          <p:cNvSpPr txBox="1"/>
          <p:nvPr/>
        </p:nvSpPr>
        <p:spPr>
          <a:xfrm>
            <a:off x="3263375" y="1034075"/>
            <a:ext cx="5707500" cy="350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700">
                <a:solidFill>
                  <a:schemeClr val="lt1"/>
                </a:solidFill>
                <a:latin typeface="Aclonica"/>
                <a:ea typeface="Aclonica"/>
                <a:cs typeface="Aclonica"/>
                <a:sym typeface="Aclonica"/>
              </a:rPr>
              <a:t>Ernesto Castillo, </a:t>
            </a:r>
            <a:endParaRPr b="1" sz="2700">
              <a:solidFill>
                <a:schemeClr val="lt1"/>
              </a:solidFill>
              <a:latin typeface="Aclonica"/>
              <a:ea typeface="Aclonica"/>
              <a:cs typeface="Aclonica"/>
              <a:sym typeface="Aclonica"/>
            </a:endParaRPr>
          </a:p>
          <a:p>
            <a:pPr indent="0" lvl="0" marL="0" rtl="0" algn="ctr">
              <a:spcBef>
                <a:spcPts val="0"/>
              </a:spcBef>
              <a:spcAft>
                <a:spcPts val="0"/>
              </a:spcAft>
              <a:buNone/>
            </a:pPr>
            <a:r>
              <a:rPr b="1" lang="en" sz="2700">
                <a:solidFill>
                  <a:schemeClr val="lt1"/>
                </a:solidFill>
                <a:latin typeface="Aclonica"/>
                <a:ea typeface="Aclonica"/>
                <a:cs typeface="Aclonica"/>
                <a:sym typeface="Aclonica"/>
              </a:rPr>
              <a:t>District </a:t>
            </a:r>
            <a:r>
              <a:rPr b="1" lang="en" sz="2700">
                <a:solidFill>
                  <a:schemeClr val="lt1"/>
                </a:solidFill>
                <a:latin typeface="Aclonica"/>
                <a:ea typeface="Aclonica"/>
                <a:cs typeface="Aclonica"/>
                <a:sym typeface="Aclonica"/>
              </a:rPr>
              <a:t>Representative of Senator Lena A. Gonzalez</a:t>
            </a:r>
            <a:endParaRPr b="1" sz="2700">
              <a:solidFill>
                <a:schemeClr val="lt1"/>
              </a:solidFill>
              <a:latin typeface="Aclonica"/>
              <a:ea typeface="Aclonica"/>
              <a:cs typeface="Aclonica"/>
              <a:sym typeface="Aclonica"/>
            </a:endParaRPr>
          </a:p>
          <a:p>
            <a:pPr indent="0" lvl="0" marL="0" rtl="0" algn="ctr">
              <a:spcBef>
                <a:spcPts val="0"/>
              </a:spcBef>
              <a:spcAft>
                <a:spcPts val="0"/>
              </a:spcAft>
              <a:buNone/>
            </a:pPr>
            <a:r>
              <a:t/>
            </a:r>
            <a:endParaRPr b="1" sz="2700">
              <a:solidFill>
                <a:schemeClr val="lt1"/>
              </a:solidFill>
              <a:latin typeface="Aclonica"/>
              <a:ea typeface="Aclonica"/>
              <a:cs typeface="Aclonica"/>
              <a:sym typeface="Aclonica"/>
            </a:endParaRPr>
          </a:p>
          <a:p>
            <a:pPr indent="0" lvl="0" marL="0" rtl="0" algn="ctr">
              <a:spcBef>
                <a:spcPts val="0"/>
              </a:spcBef>
              <a:spcAft>
                <a:spcPts val="0"/>
              </a:spcAft>
              <a:buNone/>
            </a:pPr>
            <a:r>
              <a:t/>
            </a:r>
            <a:endParaRPr b="1" sz="2700">
              <a:solidFill>
                <a:schemeClr val="lt1"/>
              </a:solidFill>
              <a:latin typeface="Aclonica"/>
              <a:ea typeface="Aclonica"/>
              <a:cs typeface="Aclonica"/>
              <a:sym typeface="Aclonica"/>
            </a:endParaRPr>
          </a:p>
          <a:p>
            <a:pPr indent="0" lvl="0" marL="0" rtl="0" algn="ctr">
              <a:spcBef>
                <a:spcPts val="0"/>
              </a:spcBef>
              <a:spcAft>
                <a:spcPts val="0"/>
              </a:spcAft>
              <a:buNone/>
            </a:pPr>
            <a:r>
              <a:rPr b="1" lang="en" sz="2700">
                <a:solidFill>
                  <a:schemeClr val="lt1"/>
                </a:solidFill>
                <a:latin typeface="Aclonica"/>
                <a:ea typeface="Aclonica"/>
                <a:cs typeface="Aclonica"/>
                <a:sym typeface="Aclonica"/>
              </a:rPr>
              <a:t>Senator Lena A. Gonzalez was elected to the State Senate to represent the 33rd District in June of 2019.</a:t>
            </a:r>
            <a:endParaRPr b="1" sz="2700">
              <a:solidFill>
                <a:schemeClr val="lt1"/>
              </a:solidFill>
              <a:latin typeface="Aclonica"/>
              <a:ea typeface="Aclonica"/>
              <a:cs typeface="Aclonica"/>
              <a:sym typeface="Aclonica"/>
            </a:endParaRPr>
          </a:p>
          <a:p>
            <a:pPr indent="0" lvl="0" marL="0" rtl="0" algn="ctr">
              <a:spcBef>
                <a:spcPts val="0"/>
              </a:spcBef>
              <a:spcAft>
                <a:spcPts val="0"/>
              </a:spcAft>
              <a:buClr>
                <a:schemeClr val="dk1"/>
              </a:buClr>
              <a:buSzPts val="1100"/>
              <a:buFont typeface="Arial"/>
              <a:buNone/>
            </a:pPr>
            <a:r>
              <a:t/>
            </a:r>
            <a:endParaRPr b="1" sz="2700">
              <a:solidFill>
                <a:schemeClr val="lt1"/>
              </a:solidFill>
              <a:latin typeface="Aclonica"/>
              <a:ea typeface="Aclonica"/>
              <a:cs typeface="Aclonica"/>
              <a:sym typeface="Aclonic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FF"/>
        </a:solidFill>
      </p:bgPr>
    </p:bg>
    <p:spTree>
      <p:nvGrpSpPr>
        <p:cNvPr id="143" name="Shape 143"/>
        <p:cNvGrpSpPr/>
        <p:nvPr/>
      </p:nvGrpSpPr>
      <p:grpSpPr>
        <a:xfrm>
          <a:off x="0" y="0"/>
          <a:ext cx="0" cy="0"/>
          <a:chOff x="0" y="0"/>
          <a:chExt cx="0" cy="0"/>
        </a:xfrm>
      </p:grpSpPr>
      <p:pic>
        <p:nvPicPr>
          <p:cNvPr id="144" name="Google Shape;144;p26"/>
          <p:cNvPicPr preferRelativeResize="0"/>
          <p:nvPr/>
        </p:nvPicPr>
        <p:blipFill rotWithShape="1">
          <a:blip r:embed="rId3">
            <a:alphaModFix/>
          </a:blip>
          <a:srcRect b="0" l="0" r="82255" t="0"/>
          <a:stretch/>
        </p:blipFill>
        <p:spPr>
          <a:xfrm>
            <a:off x="0" y="687"/>
            <a:ext cx="771176" cy="902713"/>
          </a:xfrm>
          <a:prstGeom prst="rect">
            <a:avLst/>
          </a:prstGeom>
          <a:noFill/>
          <a:ln>
            <a:noFill/>
          </a:ln>
        </p:spPr>
      </p:pic>
      <p:sp>
        <p:nvSpPr>
          <p:cNvPr id="145" name="Google Shape;145;p26"/>
          <p:cNvSpPr txBox="1"/>
          <p:nvPr/>
        </p:nvSpPr>
        <p:spPr>
          <a:xfrm>
            <a:off x="-125" y="22025"/>
            <a:ext cx="9144000" cy="88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500" u="sng">
                <a:solidFill>
                  <a:srgbClr val="FFFFFF"/>
                </a:solidFill>
                <a:latin typeface="Aclonica"/>
                <a:ea typeface="Aclonica"/>
                <a:cs typeface="Aclonica"/>
                <a:sym typeface="Aclonica"/>
              </a:rPr>
              <a:t>Guest Speakers</a:t>
            </a:r>
            <a:endParaRPr b="1" sz="4500" u="sng">
              <a:solidFill>
                <a:srgbClr val="FFFFFF"/>
              </a:solidFill>
              <a:latin typeface="Aclonica"/>
              <a:ea typeface="Aclonica"/>
              <a:cs typeface="Aclonica"/>
              <a:sym typeface="Aclonica"/>
            </a:endParaRPr>
          </a:p>
          <a:p>
            <a:pPr indent="0" lvl="0" marL="0" rtl="0" algn="ctr">
              <a:spcBef>
                <a:spcPts val="0"/>
              </a:spcBef>
              <a:spcAft>
                <a:spcPts val="0"/>
              </a:spcAft>
              <a:buNone/>
            </a:pPr>
            <a:r>
              <a:t/>
            </a:r>
            <a:endParaRPr b="1" sz="3000" u="sng">
              <a:solidFill>
                <a:srgbClr val="FFFFFF"/>
              </a:solidFill>
              <a:latin typeface="Aclonica"/>
              <a:ea typeface="Aclonica"/>
              <a:cs typeface="Aclonica"/>
              <a:sym typeface="Aclonica"/>
            </a:endParaRPr>
          </a:p>
          <a:p>
            <a:pPr indent="0" lvl="0" marL="0" rtl="0" algn="ctr">
              <a:spcBef>
                <a:spcPts val="0"/>
              </a:spcBef>
              <a:spcAft>
                <a:spcPts val="0"/>
              </a:spcAft>
              <a:buNone/>
            </a:pPr>
            <a:r>
              <a:t/>
            </a:r>
            <a:endParaRPr b="1" sz="3000" u="sng">
              <a:solidFill>
                <a:srgbClr val="FFFFFF"/>
              </a:solidFill>
              <a:latin typeface="Aclonica"/>
              <a:ea typeface="Aclonica"/>
              <a:cs typeface="Aclonica"/>
              <a:sym typeface="Aclonica"/>
            </a:endParaRPr>
          </a:p>
          <a:p>
            <a:pPr indent="0" lvl="0" marL="0" rtl="0" algn="ctr">
              <a:spcBef>
                <a:spcPts val="0"/>
              </a:spcBef>
              <a:spcAft>
                <a:spcPts val="0"/>
              </a:spcAft>
              <a:buNone/>
            </a:pPr>
            <a:r>
              <a:t/>
            </a:r>
            <a:endParaRPr b="1" sz="3000" u="sng">
              <a:solidFill>
                <a:srgbClr val="FFFFFF"/>
              </a:solidFill>
              <a:latin typeface="Aclonica"/>
              <a:ea typeface="Aclonica"/>
              <a:cs typeface="Aclonica"/>
              <a:sym typeface="Aclonica"/>
            </a:endParaRPr>
          </a:p>
          <a:p>
            <a:pPr indent="0" lvl="0" marL="0" rtl="0" algn="ctr">
              <a:spcBef>
                <a:spcPts val="0"/>
              </a:spcBef>
              <a:spcAft>
                <a:spcPts val="0"/>
              </a:spcAft>
              <a:buNone/>
            </a:pPr>
            <a:r>
              <a:t/>
            </a:r>
            <a:endParaRPr b="1" sz="3000" u="sng">
              <a:solidFill>
                <a:srgbClr val="FFFFFF"/>
              </a:solidFill>
              <a:latin typeface="Aclonica"/>
              <a:ea typeface="Aclonica"/>
              <a:cs typeface="Aclonica"/>
              <a:sym typeface="Aclonica"/>
            </a:endParaRPr>
          </a:p>
          <a:p>
            <a:pPr indent="0" lvl="0" marL="0" rtl="0" algn="ctr">
              <a:spcBef>
                <a:spcPts val="0"/>
              </a:spcBef>
              <a:spcAft>
                <a:spcPts val="0"/>
              </a:spcAft>
              <a:buNone/>
            </a:pPr>
            <a:r>
              <a:t/>
            </a:r>
            <a:endParaRPr sz="3000">
              <a:solidFill>
                <a:srgbClr val="FFFFFF"/>
              </a:solidFill>
              <a:latin typeface="Aclonica"/>
              <a:ea typeface="Aclonica"/>
              <a:cs typeface="Aclonica"/>
              <a:sym typeface="Aclonica"/>
            </a:endParaRPr>
          </a:p>
        </p:txBody>
      </p:sp>
      <p:sp>
        <p:nvSpPr>
          <p:cNvPr id="146" name="Google Shape;146;p26"/>
          <p:cNvSpPr txBox="1"/>
          <p:nvPr/>
        </p:nvSpPr>
        <p:spPr>
          <a:xfrm>
            <a:off x="285400" y="4028850"/>
            <a:ext cx="4074300" cy="102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900">
                <a:solidFill>
                  <a:schemeClr val="lt1"/>
                </a:solidFill>
                <a:latin typeface="Aclonica"/>
                <a:ea typeface="Aclonica"/>
                <a:cs typeface="Aclonica"/>
                <a:sym typeface="Aclonica"/>
              </a:rPr>
              <a:t>Dr. Darin Brawley, Superintendent - Compton Unified School District</a:t>
            </a:r>
            <a:endParaRPr b="1" sz="1900">
              <a:solidFill>
                <a:schemeClr val="lt1"/>
              </a:solidFill>
              <a:latin typeface="Aclonica"/>
              <a:ea typeface="Aclonica"/>
              <a:cs typeface="Aclonica"/>
              <a:sym typeface="Aclonica"/>
            </a:endParaRPr>
          </a:p>
        </p:txBody>
      </p:sp>
      <p:pic>
        <p:nvPicPr>
          <p:cNvPr id="147" name="Google Shape;147;p26"/>
          <p:cNvPicPr preferRelativeResize="0"/>
          <p:nvPr/>
        </p:nvPicPr>
        <p:blipFill>
          <a:blip r:embed="rId4">
            <a:alphaModFix/>
          </a:blip>
          <a:stretch>
            <a:fillRect/>
          </a:stretch>
        </p:blipFill>
        <p:spPr>
          <a:xfrm>
            <a:off x="1041101" y="903425"/>
            <a:ext cx="2562900" cy="3125499"/>
          </a:xfrm>
          <a:prstGeom prst="rect">
            <a:avLst/>
          </a:prstGeom>
          <a:noFill/>
          <a:ln>
            <a:noFill/>
          </a:ln>
        </p:spPr>
      </p:pic>
      <p:pic>
        <p:nvPicPr>
          <p:cNvPr id="148" name="Google Shape;148;p26"/>
          <p:cNvPicPr preferRelativeResize="0"/>
          <p:nvPr/>
        </p:nvPicPr>
        <p:blipFill>
          <a:blip r:embed="rId5">
            <a:alphaModFix/>
          </a:blip>
          <a:stretch>
            <a:fillRect/>
          </a:stretch>
        </p:blipFill>
        <p:spPr>
          <a:xfrm>
            <a:off x="5643736" y="903425"/>
            <a:ext cx="2522233" cy="3125499"/>
          </a:xfrm>
          <a:prstGeom prst="rect">
            <a:avLst/>
          </a:prstGeom>
          <a:noFill/>
          <a:ln>
            <a:noFill/>
          </a:ln>
        </p:spPr>
      </p:pic>
      <p:sp>
        <p:nvSpPr>
          <p:cNvPr id="149" name="Google Shape;149;p26"/>
          <p:cNvSpPr txBox="1"/>
          <p:nvPr/>
        </p:nvSpPr>
        <p:spPr>
          <a:xfrm>
            <a:off x="4897100" y="4028850"/>
            <a:ext cx="4015500" cy="102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900">
                <a:solidFill>
                  <a:schemeClr val="lt1"/>
                </a:solidFill>
                <a:latin typeface="Aclonica"/>
                <a:ea typeface="Aclonica"/>
                <a:cs typeface="Aclonica"/>
                <a:sym typeface="Aclonica"/>
              </a:rPr>
              <a:t>Dr. Ruth Perez, Superintendent - Paramount Unified School District</a:t>
            </a:r>
            <a:endParaRPr b="1" sz="1900">
              <a:solidFill>
                <a:schemeClr val="lt1"/>
              </a:solidFill>
              <a:latin typeface="Aclonica"/>
              <a:ea typeface="Aclonica"/>
              <a:cs typeface="Aclonica"/>
              <a:sym typeface="Aclonic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FF"/>
        </a:solidFill>
      </p:bgPr>
    </p:bg>
    <p:spTree>
      <p:nvGrpSpPr>
        <p:cNvPr id="153" name="Shape 153"/>
        <p:cNvGrpSpPr/>
        <p:nvPr/>
      </p:nvGrpSpPr>
      <p:grpSpPr>
        <a:xfrm>
          <a:off x="0" y="0"/>
          <a:ext cx="0" cy="0"/>
          <a:chOff x="0" y="0"/>
          <a:chExt cx="0" cy="0"/>
        </a:xfrm>
      </p:grpSpPr>
      <p:pic>
        <p:nvPicPr>
          <p:cNvPr id="154" name="Google Shape;154;p27"/>
          <p:cNvPicPr preferRelativeResize="0"/>
          <p:nvPr/>
        </p:nvPicPr>
        <p:blipFill rotWithShape="1">
          <a:blip r:embed="rId3">
            <a:alphaModFix/>
          </a:blip>
          <a:srcRect b="0" l="0" r="82255" t="0"/>
          <a:stretch/>
        </p:blipFill>
        <p:spPr>
          <a:xfrm>
            <a:off x="0" y="687"/>
            <a:ext cx="771176" cy="902713"/>
          </a:xfrm>
          <a:prstGeom prst="rect">
            <a:avLst/>
          </a:prstGeom>
          <a:noFill/>
          <a:ln>
            <a:noFill/>
          </a:ln>
        </p:spPr>
      </p:pic>
      <p:sp>
        <p:nvSpPr>
          <p:cNvPr id="155" name="Google Shape;155;p27"/>
          <p:cNvSpPr txBox="1"/>
          <p:nvPr/>
        </p:nvSpPr>
        <p:spPr>
          <a:xfrm>
            <a:off x="-125" y="22025"/>
            <a:ext cx="9144000" cy="88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100" u="sng">
                <a:solidFill>
                  <a:srgbClr val="FFFFFF"/>
                </a:solidFill>
                <a:latin typeface="Aclonica"/>
                <a:ea typeface="Aclonica"/>
                <a:cs typeface="Aclonica"/>
                <a:sym typeface="Aclonica"/>
              </a:rPr>
              <a:t>NPIEN Recognition Awards</a:t>
            </a:r>
            <a:endParaRPr b="1" sz="4100" u="sng">
              <a:solidFill>
                <a:srgbClr val="FFFFFF"/>
              </a:solidFill>
              <a:latin typeface="Aclonica"/>
              <a:ea typeface="Aclonica"/>
              <a:cs typeface="Aclonica"/>
              <a:sym typeface="Aclonica"/>
            </a:endParaRPr>
          </a:p>
          <a:p>
            <a:pPr indent="0" lvl="0" marL="0" rtl="0" algn="ctr">
              <a:spcBef>
                <a:spcPts val="0"/>
              </a:spcBef>
              <a:spcAft>
                <a:spcPts val="0"/>
              </a:spcAft>
              <a:buNone/>
            </a:pPr>
            <a:r>
              <a:t/>
            </a:r>
            <a:endParaRPr b="1" sz="3000" u="sng">
              <a:solidFill>
                <a:srgbClr val="FFFFFF"/>
              </a:solidFill>
              <a:latin typeface="Aclonica"/>
              <a:ea typeface="Aclonica"/>
              <a:cs typeface="Aclonica"/>
              <a:sym typeface="Aclonica"/>
            </a:endParaRPr>
          </a:p>
          <a:p>
            <a:pPr indent="0" lvl="0" marL="0" rtl="0" algn="ctr">
              <a:spcBef>
                <a:spcPts val="0"/>
              </a:spcBef>
              <a:spcAft>
                <a:spcPts val="0"/>
              </a:spcAft>
              <a:buNone/>
            </a:pPr>
            <a:r>
              <a:t/>
            </a:r>
            <a:endParaRPr b="1" sz="3000" u="sng">
              <a:solidFill>
                <a:srgbClr val="FFFFFF"/>
              </a:solidFill>
              <a:latin typeface="Aclonica"/>
              <a:ea typeface="Aclonica"/>
              <a:cs typeface="Aclonica"/>
              <a:sym typeface="Aclonica"/>
            </a:endParaRPr>
          </a:p>
          <a:p>
            <a:pPr indent="0" lvl="0" marL="0" rtl="0" algn="ctr">
              <a:spcBef>
                <a:spcPts val="0"/>
              </a:spcBef>
              <a:spcAft>
                <a:spcPts val="0"/>
              </a:spcAft>
              <a:buNone/>
            </a:pPr>
            <a:r>
              <a:t/>
            </a:r>
            <a:endParaRPr b="1" sz="3000" u="sng">
              <a:solidFill>
                <a:srgbClr val="FFFFFF"/>
              </a:solidFill>
              <a:latin typeface="Aclonica"/>
              <a:ea typeface="Aclonica"/>
              <a:cs typeface="Aclonica"/>
              <a:sym typeface="Aclonica"/>
            </a:endParaRPr>
          </a:p>
          <a:p>
            <a:pPr indent="0" lvl="0" marL="0" rtl="0" algn="ctr">
              <a:spcBef>
                <a:spcPts val="0"/>
              </a:spcBef>
              <a:spcAft>
                <a:spcPts val="0"/>
              </a:spcAft>
              <a:buNone/>
            </a:pPr>
            <a:r>
              <a:t/>
            </a:r>
            <a:endParaRPr b="1" sz="3000" u="sng">
              <a:solidFill>
                <a:srgbClr val="FFFFFF"/>
              </a:solidFill>
              <a:latin typeface="Aclonica"/>
              <a:ea typeface="Aclonica"/>
              <a:cs typeface="Aclonica"/>
              <a:sym typeface="Aclonica"/>
            </a:endParaRPr>
          </a:p>
          <a:p>
            <a:pPr indent="0" lvl="0" marL="0" rtl="0" algn="ctr">
              <a:spcBef>
                <a:spcPts val="0"/>
              </a:spcBef>
              <a:spcAft>
                <a:spcPts val="0"/>
              </a:spcAft>
              <a:buNone/>
            </a:pPr>
            <a:r>
              <a:t/>
            </a:r>
            <a:endParaRPr sz="3000">
              <a:solidFill>
                <a:srgbClr val="FFFFFF"/>
              </a:solidFill>
              <a:latin typeface="Aclonica"/>
              <a:ea typeface="Aclonica"/>
              <a:cs typeface="Aclonica"/>
              <a:sym typeface="Aclonica"/>
            </a:endParaRPr>
          </a:p>
        </p:txBody>
      </p:sp>
      <p:sp>
        <p:nvSpPr>
          <p:cNvPr id="156" name="Google Shape;156;p27"/>
          <p:cNvSpPr txBox="1"/>
          <p:nvPr/>
        </p:nvSpPr>
        <p:spPr>
          <a:xfrm>
            <a:off x="1933850" y="1074350"/>
            <a:ext cx="1917600" cy="40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rgbClr val="FFFFFF"/>
                </a:solidFill>
                <a:latin typeface="Aclonica"/>
                <a:ea typeface="Aclonica"/>
                <a:cs typeface="Aclonica"/>
                <a:sym typeface="Aclonica"/>
              </a:rPr>
              <a:t>Dr. Alofa Tanuvasa Community Award, Rodney Andrews</a:t>
            </a:r>
            <a:endParaRPr sz="1300">
              <a:solidFill>
                <a:srgbClr val="FFFFFF"/>
              </a:solidFill>
              <a:latin typeface="Aclonica"/>
              <a:ea typeface="Aclonica"/>
              <a:cs typeface="Aclonica"/>
              <a:sym typeface="Aclonica"/>
            </a:endParaRPr>
          </a:p>
        </p:txBody>
      </p:sp>
      <p:pic>
        <p:nvPicPr>
          <p:cNvPr id="157" name="Google Shape;157;p27"/>
          <p:cNvPicPr preferRelativeResize="0"/>
          <p:nvPr/>
        </p:nvPicPr>
        <p:blipFill>
          <a:blip r:embed="rId4">
            <a:alphaModFix/>
          </a:blip>
          <a:stretch>
            <a:fillRect/>
          </a:stretch>
        </p:blipFill>
        <p:spPr>
          <a:xfrm>
            <a:off x="5191125" y="939213"/>
            <a:ext cx="914400" cy="1184820"/>
          </a:xfrm>
          <a:prstGeom prst="rect">
            <a:avLst/>
          </a:prstGeom>
          <a:noFill/>
          <a:ln>
            <a:noFill/>
          </a:ln>
        </p:spPr>
      </p:pic>
      <p:sp>
        <p:nvSpPr>
          <p:cNvPr id="158" name="Google Shape;158;p27"/>
          <p:cNvSpPr txBox="1"/>
          <p:nvPr/>
        </p:nvSpPr>
        <p:spPr>
          <a:xfrm>
            <a:off x="6188425" y="1074350"/>
            <a:ext cx="1917600" cy="40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rgbClr val="FFFFFF"/>
                </a:solidFill>
                <a:latin typeface="Aclonica"/>
                <a:ea typeface="Aclonica"/>
                <a:cs typeface="Aclonica"/>
                <a:sym typeface="Aclonica"/>
              </a:rPr>
              <a:t>Sevia Ma’ae Educator Award, Ian Eddy</a:t>
            </a:r>
            <a:endParaRPr sz="1300">
              <a:solidFill>
                <a:srgbClr val="FFFFFF"/>
              </a:solidFill>
              <a:latin typeface="Aclonica"/>
              <a:ea typeface="Aclonica"/>
              <a:cs typeface="Aclonica"/>
              <a:sym typeface="Aclonica"/>
            </a:endParaRPr>
          </a:p>
        </p:txBody>
      </p:sp>
      <p:pic>
        <p:nvPicPr>
          <p:cNvPr id="159" name="Google Shape;159;p27"/>
          <p:cNvPicPr preferRelativeResize="0"/>
          <p:nvPr/>
        </p:nvPicPr>
        <p:blipFill>
          <a:blip r:embed="rId5">
            <a:alphaModFix/>
          </a:blip>
          <a:stretch>
            <a:fillRect/>
          </a:stretch>
        </p:blipFill>
        <p:spPr>
          <a:xfrm>
            <a:off x="898575" y="2318200"/>
            <a:ext cx="914400" cy="1184820"/>
          </a:xfrm>
          <a:prstGeom prst="rect">
            <a:avLst/>
          </a:prstGeom>
          <a:noFill/>
          <a:ln>
            <a:noFill/>
          </a:ln>
        </p:spPr>
      </p:pic>
      <p:sp>
        <p:nvSpPr>
          <p:cNvPr id="160" name="Google Shape;160;p27"/>
          <p:cNvSpPr txBox="1"/>
          <p:nvPr/>
        </p:nvSpPr>
        <p:spPr>
          <a:xfrm>
            <a:off x="1933850" y="2224200"/>
            <a:ext cx="2524500" cy="40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rgbClr val="FFFFFF"/>
                </a:solidFill>
                <a:latin typeface="Aclonica"/>
                <a:ea typeface="Aclonica"/>
                <a:cs typeface="Aclonica"/>
                <a:sym typeface="Aclonica"/>
              </a:rPr>
              <a:t>Retirement Award, Aileen Tanimoto Matsuura, Past President of NPIEN, Paramount HS Teacher </a:t>
            </a:r>
            <a:endParaRPr sz="1300">
              <a:solidFill>
                <a:srgbClr val="FFFFFF"/>
              </a:solidFill>
              <a:latin typeface="Aclonica"/>
              <a:ea typeface="Aclonica"/>
              <a:cs typeface="Aclonica"/>
              <a:sym typeface="Aclonica"/>
            </a:endParaRPr>
          </a:p>
        </p:txBody>
      </p:sp>
      <p:pic>
        <p:nvPicPr>
          <p:cNvPr id="161" name="Google Shape;161;p27"/>
          <p:cNvPicPr preferRelativeResize="0"/>
          <p:nvPr/>
        </p:nvPicPr>
        <p:blipFill rotWithShape="1">
          <a:blip r:embed="rId6">
            <a:alphaModFix/>
          </a:blip>
          <a:srcRect b="27457" l="5079" r="56325" t="18236"/>
          <a:stretch/>
        </p:blipFill>
        <p:spPr>
          <a:xfrm>
            <a:off x="5191131" y="2284325"/>
            <a:ext cx="1103094" cy="1184825"/>
          </a:xfrm>
          <a:prstGeom prst="rect">
            <a:avLst/>
          </a:prstGeom>
          <a:noFill/>
          <a:ln>
            <a:noFill/>
          </a:ln>
        </p:spPr>
      </p:pic>
      <p:sp>
        <p:nvSpPr>
          <p:cNvPr id="162" name="Google Shape;162;p27"/>
          <p:cNvSpPr txBox="1"/>
          <p:nvPr/>
        </p:nvSpPr>
        <p:spPr>
          <a:xfrm>
            <a:off x="6294225" y="2224200"/>
            <a:ext cx="2901300" cy="40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rgbClr val="FFFFFF"/>
                </a:solidFill>
                <a:latin typeface="Aclonica"/>
                <a:ea typeface="Aclonica"/>
                <a:cs typeface="Aclonica"/>
                <a:sym typeface="Aclonica"/>
              </a:rPr>
              <a:t>Retirement Award, Ruth Perez Ashley, Honorary NPIEN Board Member, Deputy Superintendent, Long Beach Unified School District</a:t>
            </a:r>
            <a:endParaRPr sz="1300">
              <a:solidFill>
                <a:srgbClr val="FFFFFF"/>
              </a:solidFill>
              <a:latin typeface="Aclonica"/>
              <a:ea typeface="Aclonica"/>
              <a:cs typeface="Aclonica"/>
              <a:sym typeface="Aclonica"/>
            </a:endParaRPr>
          </a:p>
        </p:txBody>
      </p:sp>
      <p:pic>
        <p:nvPicPr>
          <p:cNvPr id="163" name="Google Shape;163;p27"/>
          <p:cNvPicPr preferRelativeResize="0"/>
          <p:nvPr/>
        </p:nvPicPr>
        <p:blipFill>
          <a:blip r:embed="rId7">
            <a:alphaModFix/>
          </a:blip>
          <a:stretch>
            <a:fillRect/>
          </a:stretch>
        </p:blipFill>
        <p:spPr>
          <a:xfrm>
            <a:off x="2902850" y="3759825"/>
            <a:ext cx="1238100" cy="1238100"/>
          </a:xfrm>
          <a:prstGeom prst="rect">
            <a:avLst/>
          </a:prstGeom>
          <a:noFill/>
          <a:ln>
            <a:noFill/>
          </a:ln>
        </p:spPr>
      </p:pic>
      <p:sp>
        <p:nvSpPr>
          <p:cNvPr id="164" name="Google Shape;164;p27"/>
          <p:cNvSpPr txBox="1"/>
          <p:nvPr/>
        </p:nvSpPr>
        <p:spPr>
          <a:xfrm>
            <a:off x="4270825" y="3917325"/>
            <a:ext cx="1917600" cy="40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rgbClr val="FFFFFF"/>
                </a:solidFill>
                <a:latin typeface="Aclonica"/>
                <a:ea typeface="Aclonica"/>
                <a:cs typeface="Aclonica"/>
                <a:sym typeface="Aclonica"/>
              </a:rPr>
              <a:t>Honorary NPIEN Board Member, Posthumous, Sai Momoli</a:t>
            </a:r>
            <a:endParaRPr sz="1300">
              <a:solidFill>
                <a:srgbClr val="FFFFFF"/>
              </a:solidFill>
              <a:latin typeface="Aclonica"/>
              <a:ea typeface="Aclonica"/>
              <a:cs typeface="Aclonica"/>
              <a:sym typeface="Aclonica"/>
            </a:endParaRPr>
          </a:p>
        </p:txBody>
      </p:sp>
      <p:pic>
        <p:nvPicPr>
          <p:cNvPr id="165" name="Google Shape;165;p27"/>
          <p:cNvPicPr preferRelativeResize="0"/>
          <p:nvPr/>
        </p:nvPicPr>
        <p:blipFill rotWithShape="1">
          <a:blip r:embed="rId8">
            <a:alphaModFix/>
          </a:blip>
          <a:srcRect b="35328" l="0" r="0" t="8683"/>
          <a:stretch/>
        </p:blipFill>
        <p:spPr>
          <a:xfrm>
            <a:off x="898575" y="939225"/>
            <a:ext cx="914400" cy="11848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FF"/>
        </a:solidFill>
      </p:bgPr>
    </p:bg>
    <p:spTree>
      <p:nvGrpSpPr>
        <p:cNvPr id="169" name="Shape 169"/>
        <p:cNvGrpSpPr/>
        <p:nvPr/>
      </p:nvGrpSpPr>
      <p:grpSpPr>
        <a:xfrm>
          <a:off x="0" y="0"/>
          <a:ext cx="0" cy="0"/>
          <a:chOff x="0" y="0"/>
          <a:chExt cx="0" cy="0"/>
        </a:xfrm>
      </p:grpSpPr>
      <p:pic>
        <p:nvPicPr>
          <p:cNvPr id="170" name="Google Shape;170;p28"/>
          <p:cNvPicPr preferRelativeResize="0"/>
          <p:nvPr/>
        </p:nvPicPr>
        <p:blipFill rotWithShape="1">
          <a:blip r:embed="rId3">
            <a:alphaModFix/>
          </a:blip>
          <a:srcRect b="0" l="0" r="82255" t="0"/>
          <a:stretch/>
        </p:blipFill>
        <p:spPr>
          <a:xfrm>
            <a:off x="0" y="687"/>
            <a:ext cx="771176" cy="902713"/>
          </a:xfrm>
          <a:prstGeom prst="rect">
            <a:avLst/>
          </a:prstGeom>
          <a:noFill/>
          <a:ln>
            <a:noFill/>
          </a:ln>
        </p:spPr>
      </p:pic>
      <p:sp>
        <p:nvSpPr>
          <p:cNvPr id="171" name="Google Shape;171;p28"/>
          <p:cNvSpPr txBox="1"/>
          <p:nvPr/>
        </p:nvSpPr>
        <p:spPr>
          <a:xfrm>
            <a:off x="-125" y="22025"/>
            <a:ext cx="9144000" cy="88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500" u="sng">
                <a:solidFill>
                  <a:srgbClr val="FFFFFF"/>
                </a:solidFill>
                <a:latin typeface="Aclonica"/>
                <a:ea typeface="Aclonica"/>
                <a:cs typeface="Aclonica"/>
                <a:sym typeface="Aclonica"/>
              </a:rPr>
              <a:t>Pure Polynesia - Part </a:t>
            </a:r>
            <a:r>
              <a:rPr b="1" lang="en" sz="4500" u="sng">
                <a:solidFill>
                  <a:srgbClr val="FFFFFF"/>
                </a:solidFill>
                <a:latin typeface="Aclonica"/>
                <a:ea typeface="Aclonica"/>
                <a:cs typeface="Aclonica"/>
                <a:sym typeface="Aclonica"/>
              </a:rPr>
              <a:t>II</a:t>
            </a:r>
            <a:r>
              <a:rPr b="1" lang="en" sz="4500" u="sng">
                <a:solidFill>
                  <a:srgbClr val="FFFFFF"/>
                </a:solidFill>
                <a:latin typeface="Aclonica"/>
                <a:ea typeface="Aclonica"/>
                <a:cs typeface="Aclonica"/>
                <a:sym typeface="Aclonica"/>
              </a:rPr>
              <a:t>:</a:t>
            </a:r>
            <a:endParaRPr b="1" sz="3000" u="sng">
              <a:solidFill>
                <a:srgbClr val="FFFFFF"/>
              </a:solidFill>
              <a:latin typeface="Aclonica"/>
              <a:ea typeface="Aclonica"/>
              <a:cs typeface="Aclonica"/>
              <a:sym typeface="Aclonica"/>
            </a:endParaRPr>
          </a:p>
          <a:p>
            <a:pPr indent="0" lvl="0" marL="0" rtl="0" algn="ctr">
              <a:spcBef>
                <a:spcPts val="0"/>
              </a:spcBef>
              <a:spcAft>
                <a:spcPts val="0"/>
              </a:spcAft>
              <a:buNone/>
            </a:pPr>
            <a:r>
              <a:t/>
            </a:r>
            <a:endParaRPr b="1" sz="3000" u="sng">
              <a:solidFill>
                <a:srgbClr val="FFFFFF"/>
              </a:solidFill>
              <a:latin typeface="Aclonica"/>
              <a:ea typeface="Aclonica"/>
              <a:cs typeface="Aclonica"/>
              <a:sym typeface="Aclonica"/>
            </a:endParaRPr>
          </a:p>
          <a:p>
            <a:pPr indent="0" lvl="0" marL="0" rtl="0" algn="ctr">
              <a:spcBef>
                <a:spcPts val="0"/>
              </a:spcBef>
              <a:spcAft>
                <a:spcPts val="0"/>
              </a:spcAft>
              <a:buNone/>
            </a:pPr>
            <a:r>
              <a:t/>
            </a:r>
            <a:endParaRPr b="1" sz="3000" u="sng">
              <a:solidFill>
                <a:srgbClr val="FFFFFF"/>
              </a:solidFill>
              <a:latin typeface="Aclonica"/>
              <a:ea typeface="Aclonica"/>
              <a:cs typeface="Aclonica"/>
              <a:sym typeface="Aclonica"/>
            </a:endParaRPr>
          </a:p>
          <a:p>
            <a:pPr indent="0" lvl="0" marL="0" rtl="0" algn="ctr">
              <a:spcBef>
                <a:spcPts val="0"/>
              </a:spcBef>
              <a:spcAft>
                <a:spcPts val="0"/>
              </a:spcAft>
              <a:buNone/>
            </a:pPr>
            <a:r>
              <a:t/>
            </a:r>
            <a:endParaRPr sz="3000">
              <a:solidFill>
                <a:srgbClr val="FFFFFF"/>
              </a:solidFill>
              <a:latin typeface="Aclonica"/>
              <a:ea typeface="Aclonica"/>
              <a:cs typeface="Aclonica"/>
              <a:sym typeface="Aclonica"/>
            </a:endParaRPr>
          </a:p>
        </p:txBody>
      </p:sp>
      <p:pic>
        <p:nvPicPr>
          <p:cNvPr id="172" name="Google Shape;172;p28" title="Pure_PolyMP4.mp4">
            <a:hlinkClick r:id="rId4"/>
          </p:cNvPr>
          <p:cNvPicPr preferRelativeResize="0"/>
          <p:nvPr/>
        </p:nvPicPr>
        <p:blipFill>
          <a:blip r:embed="rId5">
            <a:alphaModFix/>
          </a:blip>
          <a:stretch>
            <a:fillRect/>
          </a:stretch>
        </p:blipFill>
        <p:spPr>
          <a:xfrm>
            <a:off x="1714375" y="754525"/>
            <a:ext cx="5715000" cy="4286250"/>
          </a:xfrm>
          <a:prstGeom prst="rect">
            <a:avLst/>
          </a:prstGeom>
          <a:noFill/>
          <a:ln>
            <a:noFill/>
          </a:ln>
        </p:spPr>
      </p:pic>
      <p:sp>
        <p:nvSpPr>
          <p:cNvPr id="173" name="Google Shape;173;p28"/>
          <p:cNvSpPr txBox="1"/>
          <p:nvPr/>
        </p:nvSpPr>
        <p:spPr>
          <a:xfrm>
            <a:off x="7429375" y="838200"/>
            <a:ext cx="1714500" cy="300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1100" u="sng">
              <a:solidFill>
                <a:schemeClr val="lt1"/>
              </a:solidFill>
              <a:latin typeface="Aclonica"/>
              <a:ea typeface="Aclonica"/>
              <a:cs typeface="Aclonica"/>
              <a:sym typeface="Aclonica"/>
            </a:endParaRPr>
          </a:p>
          <a:p>
            <a:pPr indent="0" lvl="0" marL="0" rtl="0" algn="ctr">
              <a:spcBef>
                <a:spcPts val="0"/>
              </a:spcBef>
              <a:spcAft>
                <a:spcPts val="0"/>
              </a:spcAft>
              <a:buNone/>
            </a:pPr>
            <a:r>
              <a:t/>
            </a:r>
            <a:endParaRPr b="1" sz="1800" u="sng">
              <a:solidFill>
                <a:schemeClr val="lt1"/>
              </a:solidFill>
              <a:latin typeface="Aclonica"/>
              <a:ea typeface="Aclonica"/>
              <a:cs typeface="Aclonica"/>
              <a:sym typeface="Aclonica"/>
            </a:endParaRPr>
          </a:p>
          <a:p>
            <a:pPr indent="0" lvl="0" marL="0" rtl="0" algn="ctr">
              <a:spcBef>
                <a:spcPts val="0"/>
              </a:spcBef>
              <a:spcAft>
                <a:spcPts val="0"/>
              </a:spcAft>
              <a:buNone/>
            </a:pPr>
            <a:r>
              <a:rPr b="1" lang="en" sz="1800" u="sng">
                <a:solidFill>
                  <a:schemeClr val="lt1"/>
                </a:solidFill>
                <a:latin typeface="Aclonica"/>
                <a:ea typeface="Aclonica"/>
                <a:cs typeface="Aclonica"/>
                <a:sym typeface="Aclonica"/>
              </a:rPr>
              <a:t>Tongan Dancers:</a:t>
            </a:r>
            <a:endParaRPr b="1" sz="1800" u="sng">
              <a:solidFill>
                <a:schemeClr val="lt1"/>
              </a:solidFill>
              <a:latin typeface="Aclonica"/>
              <a:ea typeface="Aclonica"/>
              <a:cs typeface="Aclonica"/>
              <a:sym typeface="Aclonica"/>
            </a:endParaRPr>
          </a:p>
          <a:p>
            <a:pPr indent="0" lvl="0" marL="0" rtl="0" algn="ctr">
              <a:spcBef>
                <a:spcPts val="0"/>
              </a:spcBef>
              <a:spcAft>
                <a:spcPts val="0"/>
              </a:spcAft>
              <a:buNone/>
            </a:pPr>
            <a:r>
              <a:t/>
            </a:r>
            <a:endParaRPr b="1" sz="1800" u="sng">
              <a:solidFill>
                <a:schemeClr val="lt1"/>
              </a:solidFill>
              <a:latin typeface="Aclonica"/>
              <a:ea typeface="Aclonica"/>
              <a:cs typeface="Aclonica"/>
              <a:sym typeface="Aclonica"/>
            </a:endParaRPr>
          </a:p>
          <a:p>
            <a:pPr indent="0" lvl="0" marL="0" rtl="0" algn="ctr">
              <a:spcBef>
                <a:spcPts val="0"/>
              </a:spcBef>
              <a:spcAft>
                <a:spcPts val="0"/>
              </a:spcAft>
              <a:buNone/>
            </a:pPr>
            <a:r>
              <a:rPr b="1" lang="en" sz="1800">
                <a:solidFill>
                  <a:schemeClr val="lt1"/>
                </a:solidFill>
                <a:latin typeface="Aclonica"/>
                <a:ea typeface="Aclonica"/>
                <a:cs typeface="Aclonica"/>
                <a:sym typeface="Aclonica"/>
              </a:rPr>
              <a:t>Finau Makaafi</a:t>
            </a:r>
            <a:endParaRPr b="1" sz="1800">
              <a:solidFill>
                <a:schemeClr val="lt1"/>
              </a:solidFill>
              <a:latin typeface="Aclonica"/>
              <a:ea typeface="Aclonica"/>
              <a:cs typeface="Aclonica"/>
              <a:sym typeface="Aclonica"/>
            </a:endParaRPr>
          </a:p>
          <a:p>
            <a:pPr indent="0" lvl="0" marL="0" rtl="0" algn="ctr">
              <a:spcBef>
                <a:spcPts val="0"/>
              </a:spcBef>
              <a:spcAft>
                <a:spcPts val="0"/>
              </a:spcAft>
              <a:buNone/>
            </a:pPr>
            <a:r>
              <a:t/>
            </a:r>
            <a:endParaRPr b="1" sz="1800">
              <a:solidFill>
                <a:schemeClr val="lt1"/>
              </a:solidFill>
              <a:latin typeface="Aclonica"/>
              <a:ea typeface="Aclonica"/>
              <a:cs typeface="Aclonica"/>
              <a:sym typeface="Aclonica"/>
            </a:endParaRPr>
          </a:p>
          <a:p>
            <a:pPr indent="0" lvl="0" marL="0" rtl="0" algn="ctr">
              <a:spcBef>
                <a:spcPts val="0"/>
              </a:spcBef>
              <a:spcAft>
                <a:spcPts val="0"/>
              </a:spcAft>
              <a:buNone/>
            </a:pPr>
            <a:r>
              <a:rPr b="1" lang="en" sz="1800">
                <a:solidFill>
                  <a:schemeClr val="lt1"/>
                </a:solidFill>
                <a:latin typeface="Aclonica"/>
                <a:ea typeface="Aclonica"/>
                <a:cs typeface="Aclonica"/>
                <a:sym typeface="Aclonica"/>
              </a:rPr>
              <a:t>Moli Makaafi</a:t>
            </a:r>
            <a:endParaRPr b="1" sz="1800">
              <a:solidFill>
                <a:schemeClr val="lt1"/>
              </a:solidFill>
              <a:latin typeface="Aclonica"/>
              <a:ea typeface="Aclonica"/>
              <a:cs typeface="Aclonica"/>
              <a:sym typeface="Aclonica"/>
            </a:endParaRPr>
          </a:p>
          <a:p>
            <a:pPr indent="0" lvl="0" marL="0" rtl="0" algn="ctr">
              <a:spcBef>
                <a:spcPts val="0"/>
              </a:spcBef>
              <a:spcAft>
                <a:spcPts val="0"/>
              </a:spcAft>
              <a:buNone/>
            </a:pPr>
            <a:r>
              <a:t/>
            </a:r>
            <a:endParaRPr b="1" sz="1800">
              <a:solidFill>
                <a:schemeClr val="lt1"/>
              </a:solidFill>
              <a:latin typeface="Aclonica"/>
              <a:ea typeface="Aclonica"/>
              <a:cs typeface="Aclonica"/>
              <a:sym typeface="Aclonica"/>
            </a:endParaRPr>
          </a:p>
          <a:p>
            <a:pPr indent="0" lvl="0" marL="0" rtl="0" algn="ctr">
              <a:spcBef>
                <a:spcPts val="0"/>
              </a:spcBef>
              <a:spcAft>
                <a:spcPts val="0"/>
              </a:spcAft>
              <a:buNone/>
            </a:pPr>
            <a:r>
              <a:rPr b="1" lang="en" sz="1800">
                <a:solidFill>
                  <a:schemeClr val="lt1"/>
                </a:solidFill>
                <a:latin typeface="Aclonica"/>
                <a:ea typeface="Aclonica"/>
                <a:cs typeface="Aclonica"/>
                <a:sym typeface="Aclonica"/>
              </a:rPr>
              <a:t>Healani Barbee</a:t>
            </a:r>
            <a:endParaRPr/>
          </a:p>
        </p:txBody>
      </p:sp>
      <p:sp>
        <p:nvSpPr>
          <p:cNvPr id="174" name="Google Shape;174;p28"/>
          <p:cNvSpPr txBox="1"/>
          <p:nvPr/>
        </p:nvSpPr>
        <p:spPr>
          <a:xfrm>
            <a:off x="60875" y="903425"/>
            <a:ext cx="1737000" cy="238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300" u="sng">
                <a:solidFill>
                  <a:schemeClr val="lt1"/>
                </a:solidFill>
                <a:latin typeface="Aclonica"/>
                <a:ea typeface="Aclonica"/>
                <a:cs typeface="Aclonica"/>
                <a:sym typeface="Aclonica"/>
              </a:rPr>
              <a:t>Pure Polynesia</a:t>
            </a:r>
            <a:endParaRPr b="1" sz="2300" u="sng">
              <a:solidFill>
                <a:schemeClr val="lt1"/>
              </a:solidFill>
              <a:latin typeface="Aclonica"/>
              <a:ea typeface="Aclonica"/>
              <a:cs typeface="Aclonica"/>
              <a:sym typeface="Aclonica"/>
            </a:endParaRPr>
          </a:p>
          <a:p>
            <a:pPr indent="0" lvl="0" marL="0" rtl="0" algn="ctr">
              <a:spcBef>
                <a:spcPts val="0"/>
              </a:spcBef>
              <a:spcAft>
                <a:spcPts val="0"/>
              </a:spcAft>
              <a:buClr>
                <a:schemeClr val="dk1"/>
              </a:buClr>
              <a:buSzPts val="1100"/>
              <a:buFont typeface="Arial"/>
              <a:buNone/>
            </a:pPr>
            <a:r>
              <a:rPr b="1" lang="en" sz="2300">
                <a:solidFill>
                  <a:schemeClr val="lt1"/>
                </a:solidFill>
                <a:latin typeface="Aclonica"/>
                <a:ea typeface="Aclonica"/>
                <a:cs typeface="Aclonica"/>
                <a:sym typeface="Aclonica"/>
              </a:rPr>
              <a:t> </a:t>
            </a:r>
            <a:endParaRPr b="1" sz="2300">
              <a:solidFill>
                <a:schemeClr val="lt1"/>
              </a:solidFill>
              <a:latin typeface="Aclonica"/>
              <a:ea typeface="Aclonica"/>
              <a:cs typeface="Aclonica"/>
              <a:sym typeface="Aclonica"/>
            </a:endParaRPr>
          </a:p>
          <a:p>
            <a:pPr indent="0" lvl="0" marL="0" rtl="0" algn="ctr">
              <a:spcBef>
                <a:spcPts val="0"/>
              </a:spcBef>
              <a:spcAft>
                <a:spcPts val="0"/>
              </a:spcAft>
              <a:buNone/>
            </a:pPr>
            <a:r>
              <a:rPr b="1" lang="en" sz="2300">
                <a:solidFill>
                  <a:schemeClr val="lt1"/>
                </a:solidFill>
                <a:latin typeface="Aclonica"/>
                <a:ea typeface="Aclonica"/>
                <a:cs typeface="Aclonica"/>
                <a:sym typeface="Aclonica"/>
              </a:rPr>
              <a:t>Healani Barbee, Director</a:t>
            </a:r>
            <a:endParaRPr b="1" sz="2300">
              <a:solidFill>
                <a:schemeClr val="lt1"/>
              </a:solidFill>
              <a:latin typeface="Aclonica"/>
              <a:ea typeface="Aclonica"/>
              <a:cs typeface="Aclonica"/>
              <a:sym typeface="Aclonica"/>
            </a:endParaRPr>
          </a:p>
          <a:p>
            <a:pPr indent="0" lvl="0" marL="0" rtl="0" algn="ctr">
              <a:spcBef>
                <a:spcPts val="0"/>
              </a:spcBef>
              <a:spcAft>
                <a:spcPts val="0"/>
              </a:spcAft>
              <a:buNone/>
            </a:pPr>
            <a:r>
              <a:t/>
            </a:r>
            <a:endParaRPr b="1" sz="2300">
              <a:solidFill>
                <a:schemeClr val="lt1"/>
              </a:solidFill>
              <a:latin typeface="Aclonica"/>
              <a:ea typeface="Aclonica"/>
              <a:cs typeface="Aclonica"/>
              <a:sym typeface="Aclonica"/>
            </a:endParaRPr>
          </a:p>
          <a:p>
            <a:pPr indent="0" lvl="0" marL="0" rtl="0" algn="ctr">
              <a:spcBef>
                <a:spcPts val="0"/>
              </a:spcBef>
              <a:spcAft>
                <a:spcPts val="0"/>
              </a:spcAft>
              <a:buClr>
                <a:schemeClr val="dk1"/>
              </a:buClr>
              <a:buSzPts val="1100"/>
              <a:buFont typeface="Arial"/>
              <a:buNone/>
            </a:pPr>
            <a:r>
              <a:rPr b="1" lang="en" sz="2300">
                <a:solidFill>
                  <a:schemeClr val="lt1"/>
                </a:solidFill>
                <a:latin typeface="Aclonica"/>
                <a:ea typeface="Aclonica"/>
                <a:cs typeface="Aclonica"/>
                <a:sym typeface="Aclonica"/>
              </a:rPr>
              <a:t>Former Christina Diaz Scholar</a:t>
            </a:r>
            <a:endParaRPr b="1" sz="2300">
              <a:solidFill>
                <a:schemeClr val="lt1"/>
              </a:solidFill>
              <a:latin typeface="Aclonica"/>
              <a:ea typeface="Aclonica"/>
              <a:cs typeface="Aclonica"/>
              <a:sym typeface="Aclonic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72"/>
                                        </p:tgtEl>
                                        <p:attrNameLst>
                                          <p:attrName>style.visibility</p:attrName>
                                        </p:attrNameLst>
                                      </p:cBhvr>
                                      <p:to>
                                        <p:strVal val="visible"/>
                                      </p:to>
                                    </p:set>
                                    <p:animEffect filter="fade" transition="in">
                                      <p:cBhvr>
                                        <p:cTn dur="1000"/>
                                        <p:tgtEl>
                                          <p:spTgt spid="1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FF"/>
        </a:solidFill>
      </p:bgPr>
    </p:bg>
    <p:spTree>
      <p:nvGrpSpPr>
        <p:cNvPr id="178" name="Shape 178"/>
        <p:cNvGrpSpPr/>
        <p:nvPr/>
      </p:nvGrpSpPr>
      <p:grpSpPr>
        <a:xfrm>
          <a:off x="0" y="0"/>
          <a:ext cx="0" cy="0"/>
          <a:chOff x="0" y="0"/>
          <a:chExt cx="0" cy="0"/>
        </a:xfrm>
      </p:grpSpPr>
      <p:pic>
        <p:nvPicPr>
          <p:cNvPr id="179" name="Google Shape;179;p29"/>
          <p:cNvPicPr preferRelativeResize="0"/>
          <p:nvPr/>
        </p:nvPicPr>
        <p:blipFill rotWithShape="1">
          <a:blip r:embed="rId3">
            <a:alphaModFix/>
          </a:blip>
          <a:srcRect b="0" l="0" r="82255" t="0"/>
          <a:stretch/>
        </p:blipFill>
        <p:spPr>
          <a:xfrm>
            <a:off x="0" y="687"/>
            <a:ext cx="771176" cy="902713"/>
          </a:xfrm>
          <a:prstGeom prst="rect">
            <a:avLst/>
          </a:prstGeom>
          <a:noFill/>
          <a:ln>
            <a:noFill/>
          </a:ln>
        </p:spPr>
      </p:pic>
      <p:sp>
        <p:nvSpPr>
          <p:cNvPr id="180" name="Google Shape;180;p29"/>
          <p:cNvSpPr txBox="1"/>
          <p:nvPr/>
        </p:nvSpPr>
        <p:spPr>
          <a:xfrm>
            <a:off x="-125" y="22025"/>
            <a:ext cx="9144000" cy="88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500" u="sng">
                <a:solidFill>
                  <a:srgbClr val="FFFFFF"/>
                </a:solidFill>
                <a:latin typeface="Aclonica"/>
                <a:ea typeface="Aclonica"/>
                <a:cs typeface="Aclonica"/>
                <a:sym typeface="Aclonica"/>
              </a:rPr>
              <a:t>Christina Diaz Scholars Awards</a:t>
            </a:r>
            <a:endParaRPr b="1" sz="3000" u="sng">
              <a:solidFill>
                <a:srgbClr val="FFFFFF"/>
              </a:solidFill>
              <a:latin typeface="Aclonica"/>
              <a:ea typeface="Aclonica"/>
              <a:cs typeface="Aclonica"/>
              <a:sym typeface="Aclonica"/>
            </a:endParaRPr>
          </a:p>
          <a:p>
            <a:pPr indent="0" lvl="0" marL="0" rtl="0" algn="ctr">
              <a:spcBef>
                <a:spcPts val="0"/>
              </a:spcBef>
              <a:spcAft>
                <a:spcPts val="0"/>
              </a:spcAft>
              <a:buNone/>
            </a:pPr>
            <a:r>
              <a:t/>
            </a:r>
            <a:endParaRPr b="1" sz="3000" u="sng">
              <a:solidFill>
                <a:srgbClr val="FFFFFF"/>
              </a:solidFill>
              <a:latin typeface="Aclonica"/>
              <a:ea typeface="Aclonica"/>
              <a:cs typeface="Aclonica"/>
              <a:sym typeface="Aclonica"/>
            </a:endParaRPr>
          </a:p>
          <a:p>
            <a:pPr indent="0" lvl="0" marL="0" rtl="0" algn="ctr">
              <a:spcBef>
                <a:spcPts val="0"/>
              </a:spcBef>
              <a:spcAft>
                <a:spcPts val="0"/>
              </a:spcAft>
              <a:buNone/>
            </a:pPr>
            <a:r>
              <a:t/>
            </a:r>
            <a:endParaRPr b="1" sz="3000" u="sng">
              <a:solidFill>
                <a:srgbClr val="FFFFFF"/>
              </a:solidFill>
              <a:latin typeface="Aclonica"/>
              <a:ea typeface="Aclonica"/>
              <a:cs typeface="Aclonica"/>
              <a:sym typeface="Aclonica"/>
            </a:endParaRPr>
          </a:p>
          <a:p>
            <a:pPr indent="0" lvl="0" marL="0" rtl="0" algn="ctr">
              <a:spcBef>
                <a:spcPts val="0"/>
              </a:spcBef>
              <a:spcAft>
                <a:spcPts val="0"/>
              </a:spcAft>
              <a:buNone/>
            </a:pPr>
            <a:r>
              <a:t/>
            </a:r>
            <a:endParaRPr sz="3000">
              <a:solidFill>
                <a:srgbClr val="FFFFFF"/>
              </a:solidFill>
              <a:latin typeface="Aclonica"/>
              <a:ea typeface="Aclonica"/>
              <a:cs typeface="Aclonica"/>
              <a:sym typeface="Aclonica"/>
            </a:endParaRPr>
          </a:p>
        </p:txBody>
      </p:sp>
      <p:sp>
        <p:nvSpPr>
          <p:cNvPr id="181" name="Google Shape;181;p29"/>
          <p:cNvSpPr txBox="1"/>
          <p:nvPr>
            <p:ph idx="1" type="subTitle"/>
          </p:nvPr>
        </p:nvSpPr>
        <p:spPr>
          <a:xfrm>
            <a:off x="311700" y="1974125"/>
            <a:ext cx="8520600" cy="165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500">
                <a:solidFill>
                  <a:srgbClr val="FFFFFF"/>
                </a:solidFill>
                <a:latin typeface="Aclonica"/>
                <a:ea typeface="Aclonica"/>
                <a:cs typeface="Aclonica"/>
                <a:sym typeface="Aclonica"/>
              </a:rPr>
              <a:t>The late Christina Diaz was a Native Hawaiian woman who was one of the first NPIEN conference sponsors.  Christina and her husband Ray supported our Scholarship Fund and were vendors at our early conference, with their business Ray’s Silvercrafts, Gourds and Christina’s Hawaiian Soaps</a:t>
            </a:r>
            <a:endParaRPr sz="4300">
              <a:solidFill>
                <a:srgbClr val="FFFFFF"/>
              </a:solidFill>
              <a:latin typeface="Aclonica"/>
              <a:ea typeface="Aclonica"/>
              <a:cs typeface="Aclonica"/>
              <a:sym typeface="Aclonica"/>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FF"/>
        </a:solidFill>
      </p:bgPr>
    </p:bg>
    <p:spTree>
      <p:nvGrpSpPr>
        <p:cNvPr id="185" name="Shape 185"/>
        <p:cNvGrpSpPr/>
        <p:nvPr/>
      </p:nvGrpSpPr>
      <p:grpSpPr>
        <a:xfrm>
          <a:off x="0" y="0"/>
          <a:ext cx="0" cy="0"/>
          <a:chOff x="0" y="0"/>
          <a:chExt cx="0" cy="0"/>
        </a:xfrm>
      </p:grpSpPr>
      <p:sp>
        <p:nvSpPr>
          <p:cNvPr id="186" name="Google Shape;186;p30"/>
          <p:cNvSpPr/>
          <p:nvPr/>
        </p:nvSpPr>
        <p:spPr>
          <a:xfrm>
            <a:off x="597825" y="881350"/>
            <a:ext cx="3057000" cy="4076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30"/>
          <p:cNvSpPr txBox="1"/>
          <p:nvPr/>
        </p:nvSpPr>
        <p:spPr>
          <a:xfrm>
            <a:off x="597725" y="771175"/>
            <a:ext cx="3057000" cy="420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3400"/>
          </a:p>
          <a:p>
            <a:pPr indent="0" lvl="0" marL="0" rtl="0" algn="ctr">
              <a:spcBef>
                <a:spcPts val="0"/>
              </a:spcBef>
              <a:spcAft>
                <a:spcPts val="0"/>
              </a:spcAft>
              <a:buNone/>
            </a:pPr>
            <a:r>
              <a:t/>
            </a:r>
            <a:endParaRPr b="1" sz="3400"/>
          </a:p>
          <a:p>
            <a:pPr indent="0" lvl="0" marL="0" rtl="0" algn="ctr">
              <a:spcBef>
                <a:spcPts val="0"/>
              </a:spcBef>
              <a:spcAft>
                <a:spcPts val="0"/>
              </a:spcAft>
              <a:buNone/>
            </a:pPr>
            <a:r>
              <a:t/>
            </a:r>
            <a:endParaRPr b="1" sz="3400"/>
          </a:p>
          <a:p>
            <a:pPr indent="0" lvl="0" marL="0" rtl="0" algn="ctr">
              <a:spcBef>
                <a:spcPts val="0"/>
              </a:spcBef>
              <a:spcAft>
                <a:spcPts val="0"/>
              </a:spcAft>
              <a:buNone/>
            </a:pPr>
            <a:r>
              <a:t/>
            </a:r>
            <a:endParaRPr b="1" sz="3400"/>
          </a:p>
          <a:p>
            <a:pPr indent="0" lvl="0" marL="0" rtl="0" algn="ctr">
              <a:spcBef>
                <a:spcPts val="0"/>
              </a:spcBef>
              <a:spcAft>
                <a:spcPts val="0"/>
              </a:spcAft>
              <a:buNone/>
            </a:pPr>
            <a:r>
              <a:rPr b="1" lang="en" sz="3400"/>
              <a:t>Place Photo Here</a:t>
            </a:r>
            <a:endParaRPr b="1" sz="3400"/>
          </a:p>
        </p:txBody>
      </p:sp>
      <p:sp>
        <p:nvSpPr>
          <p:cNvPr id="188" name="Google Shape;188;p30"/>
          <p:cNvSpPr txBox="1"/>
          <p:nvPr/>
        </p:nvSpPr>
        <p:spPr>
          <a:xfrm>
            <a:off x="4186400" y="881350"/>
            <a:ext cx="4847400" cy="403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6700">
                <a:solidFill>
                  <a:srgbClr val="FFFFFF"/>
                </a:solidFill>
                <a:latin typeface="Aclonica"/>
                <a:ea typeface="Aclonica"/>
                <a:cs typeface="Aclonica"/>
                <a:sym typeface="Aclonica"/>
              </a:rPr>
              <a:t>Jerry AhChing</a:t>
            </a:r>
            <a:endParaRPr b="1" sz="6700">
              <a:solidFill>
                <a:srgbClr val="FFFFFF"/>
              </a:solidFill>
              <a:latin typeface="Aclonica"/>
              <a:ea typeface="Aclonica"/>
              <a:cs typeface="Aclonica"/>
              <a:sym typeface="Aclonica"/>
            </a:endParaRPr>
          </a:p>
          <a:p>
            <a:pPr indent="0" lvl="0" marL="0" rtl="0" algn="l">
              <a:spcBef>
                <a:spcPts val="0"/>
              </a:spcBef>
              <a:spcAft>
                <a:spcPts val="0"/>
              </a:spcAft>
              <a:buNone/>
            </a:pPr>
            <a:r>
              <a:t/>
            </a:r>
            <a:endParaRPr b="1" sz="3500">
              <a:solidFill>
                <a:srgbClr val="FFFFFF"/>
              </a:solidFill>
              <a:latin typeface="Aclonica"/>
              <a:ea typeface="Aclonica"/>
              <a:cs typeface="Aclonica"/>
              <a:sym typeface="Aclonica"/>
            </a:endParaRPr>
          </a:p>
          <a:p>
            <a:pPr indent="0" lvl="0" marL="0" rtl="0" algn="ctr">
              <a:spcBef>
                <a:spcPts val="0"/>
              </a:spcBef>
              <a:spcAft>
                <a:spcPts val="0"/>
              </a:spcAft>
              <a:buNone/>
            </a:pPr>
            <a:r>
              <a:rPr b="1" lang="en" sz="3500">
                <a:solidFill>
                  <a:srgbClr val="FFFFFF"/>
                </a:solidFill>
                <a:latin typeface="Aclonica"/>
                <a:ea typeface="Aclonica"/>
                <a:cs typeface="Aclonica"/>
                <a:sym typeface="Aclonica"/>
              </a:rPr>
              <a:t>Paramount High School Student</a:t>
            </a:r>
            <a:endParaRPr b="1" sz="3500">
              <a:solidFill>
                <a:srgbClr val="FFFFFF"/>
              </a:solidFill>
              <a:latin typeface="Aclonica"/>
              <a:ea typeface="Aclonica"/>
              <a:cs typeface="Aclonica"/>
              <a:sym typeface="Aclonica"/>
            </a:endParaRPr>
          </a:p>
        </p:txBody>
      </p:sp>
      <p:pic>
        <p:nvPicPr>
          <p:cNvPr id="189" name="Google Shape;189;p30"/>
          <p:cNvPicPr preferRelativeResize="0"/>
          <p:nvPr/>
        </p:nvPicPr>
        <p:blipFill rotWithShape="1">
          <a:blip r:embed="rId3">
            <a:alphaModFix/>
          </a:blip>
          <a:srcRect b="0" l="0" r="82255" t="0"/>
          <a:stretch/>
        </p:blipFill>
        <p:spPr>
          <a:xfrm>
            <a:off x="0" y="687"/>
            <a:ext cx="771176" cy="902713"/>
          </a:xfrm>
          <a:prstGeom prst="rect">
            <a:avLst/>
          </a:prstGeom>
          <a:noFill/>
          <a:ln>
            <a:noFill/>
          </a:ln>
        </p:spPr>
      </p:pic>
      <p:sp>
        <p:nvSpPr>
          <p:cNvPr id="190" name="Google Shape;190;p30"/>
          <p:cNvSpPr txBox="1"/>
          <p:nvPr/>
        </p:nvSpPr>
        <p:spPr>
          <a:xfrm>
            <a:off x="-125" y="22025"/>
            <a:ext cx="9144000" cy="88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100">
                <a:solidFill>
                  <a:srgbClr val="FFFFFF"/>
                </a:solidFill>
                <a:latin typeface="Aclonica"/>
                <a:ea typeface="Aclonica"/>
                <a:cs typeface="Aclonica"/>
                <a:sym typeface="Aclonica"/>
              </a:rPr>
              <a:t>Christina Diaz Scholar Recipient</a:t>
            </a:r>
            <a:endParaRPr sz="3100">
              <a:solidFill>
                <a:srgbClr val="FFFFFF"/>
              </a:solidFill>
              <a:latin typeface="Aclonica"/>
              <a:ea typeface="Aclonica"/>
              <a:cs typeface="Aclonica"/>
              <a:sym typeface="Aclonica"/>
            </a:endParaRPr>
          </a:p>
        </p:txBody>
      </p:sp>
      <p:pic>
        <p:nvPicPr>
          <p:cNvPr id="191" name="Google Shape;191;p30"/>
          <p:cNvPicPr preferRelativeResize="0"/>
          <p:nvPr/>
        </p:nvPicPr>
        <p:blipFill rotWithShape="1">
          <a:blip r:embed="rId4">
            <a:alphaModFix/>
          </a:blip>
          <a:srcRect b="0" l="13949" r="8978" t="0"/>
          <a:stretch/>
        </p:blipFill>
        <p:spPr>
          <a:xfrm>
            <a:off x="597825" y="881350"/>
            <a:ext cx="3057000" cy="40761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FF"/>
        </a:solidFill>
      </p:bgPr>
    </p:bg>
    <p:spTree>
      <p:nvGrpSpPr>
        <p:cNvPr id="195" name="Shape 195"/>
        <p:cNvGrpSpPr/>
        <p:nvPr/>
      </p:nvGrpSpPr>
      <p:grpSpPr>
        <a:xfrm>
          <a:off x="0" y="0"/>
          <a:ext cx="0" cy="0"/>
          <a:chOff x="0" y="0"/>
          <a:chExt cx="0" cy="0"/>
        </a:xfrm>
      </p:grpSpPr>
      <p:sp>
        <p:nvSpPr>
          <p:cNvPr id="196" name="Google Shape;196;p31"/>
          <p:cNvSpPr/>
          <p:nvPr/>
        </p:nvSpPr>
        <p:spPr>
          <a:xfrm>
            <a:off x="597825" y="881350"/>
            <a:ext cx="3057000" cy="4076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31"/>
          <p:cNvSpPr txBox="1"/>
          <p:nvPr/>
        </p:nvSpPr>
        <p:spPr>
          <a:xfrm>
            <a:off x="597725" y="771175"/>
            <a:ext cx="3057000" cy="420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3400"/>
          </a:p>
          <a:p>
            <a:pPr indent="0" lvl="0" marL="0" rtl="0" algn="ctr">
              <a:spcBef>
                <a:spcPts val="0"/>
              </a:spcBef>
              <a:spcAft>
                <a:spcPts val="0"/>
              </a:spcAft>
              <a:buNone/>
            </a:pPr>
            <a:r>
              <a:t/>
            </a:r>
            <a:endParaRPr b="1" sz="3400"/>
          </a:p>
          <a:p>
            <a:pPr indent="0" lvl="0" marL="0" rtl="0" algn="ctr">
              <a:spcBef>
                <a:spcPts val="0"/>
              </a:spcBef>
              <a:spcAft>
                <a:spcPts val="0"/>
              </a:spcAft>
              <a:buNone/>
            </a:pPr>
            <a:r>
              <a:t/>
            </a:r>
            <a:endParaRPr b="1" sz="3400"/>
          </a:p>
          <a:p>
            <a:pPr indent="0" lvl="0" marL="0" rtl="0" algn="ctr">
              <a:spcBef>
                <a:spcPts val="0"/>
              </a:spcBef>
              <a:spcAft>
                <a:spcPts val="0"/>
              </a:spcAft>
              <a:buNone/>
            </a:pPr>
            <a:r>
              <a:t/>
            </a:r>
            <a:endParaRPr b="1" sz="3400"/>
          </a:p>
          <a:p>
            <a:pPr indent="0" lvl="0" marL="0" rtl="0" algn="ctr">
              <a:spcBef>
                <a:spcPts val="0"/>
              </a:spcBef>
              <a:spcAft>
                <a:spcPts val="0"/>
              </a:spcAft>
              <a:buNone/>
            </a:pPr>
            <a:r>
              <a:rPr b="1" lang="en" sz="3400"/>
              <a:t>Place Photo Here</a:t>
            </a:r>
            <a:endParaRPr b="1" sz="3400"/>
          </a:p>
        </p:txBody>
      </p:sp>
      <p:sp>
        <p:nvSpPr>
          <p:cNvPr id="198" name="Google Shape;198;p31"/>
          <p:cNvSpPr txBox="1"/>
          <p:nvPr/>
        </p:nvSpPr>
        <p:spPr>
          <a:xfrm>
            <a:off x="4186400" y="881350"/>
            <a:ext cx="4847400" cy="403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6700">
                <a:solidFill>
                  <a:srgbClr val="FFFFFF"/>
                </a:solidFill>
                <a:latin typeface="Aclonica"/>
                <a:ea typeface="Aclonica"/>
                <a:cs typeface="Aclonica"/>
                <a:sym typeface="Aclonica"/>
              </a:rPr>
              <a:t>Ahnea Aupiu</a:t>
            </a:r>
            <a:endParaRPr b="1" sz="6700">
              <a:solidFill>
                <a:srgbClr val="FFFFFF"/>
              </a:solidFill>
              <a:latin typeface="Aclonica"/>
              <a:ea typeface="Aclonica"/>
              <a:cs typeface="Aclonica"/>
              <a:sym typeface="Aclonica"/>
            </a:endParaRPr>
          </a:p>
          <a:p>
            <a:pPr indent="0" lvl="0" marL="0" rtl="0" algn="l">
              <a:spcBef>
                <a:spcPts val="0"/>
              </a:spcBef>
              <a:spcAft>
                <a:spcPts val="0"/>
              </a:spcAft>
              <a:buNone/>
            </a:pPr>
            <a:r>
              <a:rPr b="1" lang="en" sz="2700">
                <a:solidFill>
                  <a:srgbClr val="FFFFFF"/>
                </a:solidFill>
                <a:latin typeface="Aclonica"/>
                <a:ea typeface="Aclonica"/>
                <a:cs typeface="Aclonica"/>
                <a:sym typeface="Aclonica"/>
              </a:rPr>
              <a:t>Lindenwood University &amp;</a:t>
            </a:r>
            <a:endParaRPr b="1" sz="2700">
              <a:solidFill>
                <a:srgbClr val="FFFFFF"/>
              </a:solidFill>
              <a:latin typeface="Aclonica"/>
              <a:ea typeface="Aclonica"/>
              <a:cs typeface="Aclonica"/>
              <a:sym typeface="Aclonica"/>
            </a:endParaRPr>
          </a:p>
          <a:p>
            <a:pPr indent="0" lvl="0" marL="0" rtl="0" algn="ctr">
              <a:spcBef>
                <a:spcPts val="0"/>
              </a:spcBef>
              <a:spcAft>
                <a:spcPts val="0"/>
              </a:spcAft>
              <a:buNone/>
            </a:pPr>
            <a:r>
              <a:rPr b="1" lang="en" sz="3200">
                <a:solidFill>
                  <a:srgbClr val="FFFFFF"/>
                </a:solidFill>
                <a:latin typeface="Aclonica"/>
                <a:ea typeface="Aclonica"/>
                <a:cs typeface="Aclonica"/>
                <a:sym typeface="Aclonica"/>
              </a:rPr>
              <a:t>Academy of Education and Empowerment</a:t>
            </a:r>
            <a:endParaRPr b="1" sz="3200">
              <a:solidFill>
                <a:srgbClr val="FFFFFF"/>
              </a:solidFill>
              <a:latin typeface="Aclonica"/>
              <a:ea typeface="Aclonica"/>
              <a:cs typeface="Aclonica"/>
              <a:sym typeface="Aclonica"/>
            </a:endParaRPr>
          </a:p>
        </p:txBody>
      </p:sp>
      <p:pic>
        <p:nvPicPr>
          <p:cNvPr id="199" name="Google Shape;199;p31"/>
          <p:cNvPicPr preferRelativeResize="0"/>
          <p:nvPr/>
        </p:nvPicPr>
        <p:blipFill rotWithShape="1">
          <a:blip r:embed="rId3">
            <a:alphaModFix/>
          </a:blip>
          <a:srcRect b="0" l="0" r="82255" t="0"/>
          <a:stretch/>
        </p:blipFill>
        <p:spPr>
          <a:xfrm>
            <a:off x="0" y="687"/>
            <a:ext cx="771176" cy="902713"/>
          </a:xfrm>
          <a:prstGeom prst="rect">
            <a:avLst/>
          </a:prstGeom>
          <a:noFill/>
          <a:ln>
            <a:noFill/>
          </a:ln>
        </p:spPr>
      </p:pic>
      <p:sp>
        <p:nvSpPr>
          <p:cNvPr id="200" name="Google Shape;200;p31"/>
          <p:cNvSpPr txBox="1"/>
          <p:nvPr/>
        </p:nvSpPr>
        <p:spPr>
          <a:xfrm>
            <a:off x="-125" y="22025"/>
            <a:ext cx="9144000" cy="88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100">
                <a:solidFill>
                  <a:srgbClr val="FFFFFF"/>
                </a:solidFill>
                <a:latin typeface="Aclonica"/>
                <a:ea typeface="Aclonica"/>
                <a:cs typeface="Aclonica"/>
                <a:sym typeface="Aclonica"/>
              </a:rPr>
              <a:t>Christina Diaz Scholar Recipient</a:t>
            </a:r>
            <a:endParaRPr sz="3100">
              <a:solidFill>
                <a:srgbClr val="FFFFFF"/>
              </a:solidFill>
              <a:latin typeface="Aclonica"/>
              <a:ea typeface="Aclonica"/>
              <a:cs typeface="Aclonica"/>
              <a:sym typeface="Aclonica"/>
            </a:endParaRPr>
          </a:p>
        </p:txBody>
      </p:sp>
      <p:pic>
        <p:nvPicPr>
          <p:cNvPr id="201" name="Google Shape;201;p31"/>
          <p:cNvPicPr preferRelativeResize="0"/>
          <p:nvPr/>
        </p:nvPicPr>
        <p:blipFill>
          <a:blip r:embed="rId4">
            <a:alphaModFix/>
          </a:blip>
          <a:stretch>
            <a:fillRect/>
          </a:stretch>
        </p:blipFill>
        <p:spPr>
          <a:xfrm>
            <a:off x="597725" y="881350"/>
            <a:ext cx="3057000" cy="4076100"/>
          </a:xfrm>
          <a:prstGeom prst="rect">
            <a:avLst/>
          </a:prstGeom>
          <a:noFill/>
          <a:ln>
            <a:noFill/>
          </a:ln>
        </p:spPr>
      </p:pic>
      <p:pic>
        <p:nvPicPr>
          <p:cNvPr id="202" name="Google Shape;202;p31"/>
          <p:cNvPicPr preferRelativeResize="0"/>
          <p:nvPr/>
        </p:nvPicPr>
        <p:blipFill>
          <a:blip r:embed="rId5">
            <a:alphaModFix/>
          </a:blip>
          <a:stretch>
            <a:fillRect/>
          </a:stretch>
        </p:blipFill>
        <p:spPr>
          <a:xfrm>
            <a:off x="597725" y="881350"/>
            <a:ext cx="3057000" cy="40761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FF"/>
        </a:solidFill>
      </p:bgPr>
    </p:bg>
    <p:spTree>
      <p:nvGrpSpPr>
        <p:cNvPr id="60" name="Shape 60"/>
        <p:cNvGrpSpPr/>
        <p:nvPr/>
      </p:nvGrpSpPr>
      <p:grpSpPr>
        <a:xfrm>
          <a:off x="0" y="0"/>
          <a:ext cx="0" cy="0"/>
          <a:chOff x="0" y="0"/>
          <a:chExt cx="0" cy="0"/>
        </a:xfrm>
      </p:grpSpPr>
      <p:pic>
        <p:nvPicPr>
          <p:cNvPr id="61" name="Google Shape;61;p14"/>
          <p:cNvPicPr preferRelativeResize="0"/>
          <p:nvPr/>
        </p:nvPicPr>
        <p:blipFill rotWithShape="1">
          <a:blip r:embed="rId3">
            <a:alphaModFix/>
          </a:blip>
          <a:srcRect b="0" l="0" r="82255" t="0"/>
          <a:stretch/>
        </p:blipFill>
        <p:spPr>
          <a:xfrm>
            <a:off x="0" y="687"/>
            <a:ext cx="771176" cy="902713"/>
          </a:xfrm>
          <a:prstGeom prst="rect">
            <a:avLst/>
          </a:prstGeom>
          <a:noFill/>
          <a:ln>
            <a:noFill/>
          </a:ln>
        </p:spPr>
      </p:pic>
      <p:sp>
        <p:nvSpPr>
          <p:cNvPr id="62" name="Google Shape;62;p14"/>
          <p:cNvSpPr txBox="1"/>
          <p:nvPr/>
        </p:nvSpPr>
        <p:spPr>
          <a:xfrm>
            <a:off x="-125" y="354250"/>
            <a:ext cx="9144000" cy="54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5900">
                <a:solidFill>
                  <a:srgbClr val="FFFFFF"/>
                </a:solidFill>
                <a:latin typeface="Aclonica"/>
                <a:ea typeface="Aclonica"/>
                <a:cs typeface="Aclonica"/>
                <a:sym typeface="Aclonica"/>
              </a:rPr>
              <a:t>WELCOME TO THE 19TH ANNUAL VIRTUAL NPIEN EDUCATION CONFERENCE</a:t>
            </a:r>
            <a:endParaRPr b="1" sz="5900">
              <a:solidFill>
                <a:srgbClr val="FFFFFF"/>
              </a:solidFill>
              <a:latin typeface="Aclonica"/>
              <a:ea typeface="Aclonica"/>
              <a:cs typeface="Aclonica"/>
              <a:sym typeface="Aclonica"/>
            </a:endParaRPr>
          </a:p>
          <a:p>
            <a:pPr indent="0" lvl="0" marL="0" rtl="0" algn="l">
              <a:spcBef>
                <a:spcPts val="0"/>
              </a:spcBef>
              <a:spcAft>
                <a:spcPts val="0"/>
              </a:spcAft>
              <a:buNone/>
            </a:pPr>
            <a:r>
              <a:t/>
            </a:r>
            <a:endParaRPr sz="2900">
              <a:solidFill>
                <a:srgbClr val="FFFFFF"/>
              </a:solidFill>
              <a:latin typeface="Aclonica"/>
              <a:ea typeface="Aclonica"/>
              <a:cs typeface="Aclonica"/>
              <a:sym typeface="Aclonica"/>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FF"/>
        </a:solidFill>
      </p:bgPr>
    </p:bg>
    <p:spTree>
      <p:nvGrpSpPr>
        <p:cNvPr id="206" name="Shape 206"/>
        <p:cNvGrpSpPr/>
        <p:nvPr/>
      </p:nvGrpSpPr>
      <p:grpSpPr>
        <a:xfrm>
          <a:off x="0" y="0"/>
          <a:ext cx="0" cy="0"/>
          <a:chOff x="0" y="0"/>
          <a:chExt cx="0" cy="0"/>
        </a:xfrm>
      </p:grpSpPr>
      <p:sp>
        <p:nvSpPr>
          <p:cNvPr id="207" name="Google Shape;207;p32"/>
          <p:cNvSpPr/>
          <p:nvPr/>
        </p:nvSpPr>
        <p:spPr>
          <a:xfrm>
            <a:off x="597825" y="881350"/>
            <a:ext cx="3057000" cy="4076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32"/>
          <p:cNvSpPr txBox="1"/>
          <p:nvPr/>
        </p:nvSpPr>
        <p:spPr>
          <a:xfrm>
            <a:off x="597725" y="771175"/>
            <a:ext cx="3057000" cy="420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3400"/>
          </a:p>
          <a:p>
            <a:pPr indent="0" lvl="0" marL="0" rtl="0" algn="ctr">
              <a:spcBef>
                <a:spcPts val="0"/>
              </a:spcBef>
              <a:spcAft>
                <a:spcPts val="0"/>
              </a:spcAft>
              <a:buNone/>
            </a:pPr>
            <a:r>
              <a:t/>
            </a:r>
            <a:endParaRPr b="1" sz="3400"/>
          </a:p>
          <a:p>
            <a:pPr indent="0" lvl="0" marL="0" rtl="0" algn="ctr">
              <a:spcBef>
                <a:spcPts val="0"/>
              </a:spcBef>
              <a:spcAft>
                <a:spcPts val="0"/>
              </a:spcAft>
              <a:buNone/>
            </a:pPr>
            <a:r>
              <a:t/>
            </a:r>
            <a:endParaRPr b="1" sz="3400"/>
          </a:p>
          <a:p>
            <a:pPr indent="0" lvl="0" marL="0" rtl="0" algn="ctr">
              <a:spcBef>
                <a:spcPts val="0"/>
              </a:spcBef>
              <a:spcAft>
                <a:spcPts val="0"/>
              </a:spcAft>
              <a:buNone/>
            </a:pPr>
            <a:r>
              <a:t/>
            </a:r>
            <a:endParaRPr b="1" sz="3400"/>
          </a:p>
          <a:p>
            <a:pPr indent="0" lvl="0" marL="0" rtl="0" algn="ctr">
              <a:spcBef>
                <a:spcPts val="0"/>
              </a:spcBef>
              <a:spcAft>
                <a:spcPts val="0"/>
              </a:spcAft>
              <a:buNone/>
            </a:pPr>
            <a:r>
              <a:rPr b="1" lang="en" sz="3400"/>
              <a:t>Place Photo Here</a:t>
            </a:r>
            <a:endParaRPr b="1" sz="3400"/>
          </a:p>
        </p:txBody>
      </p:sp>
      <p:sp>
        <p:nvSpPr>
          <p:cNvPr id="209" name="Google Shape;209;p32"/>
          <p:cNvSpPr txBox="1"/>
          <p:nvPr/>
        </p:nvSpPr>
        <p:spPr>
          <a:xfrm>
            <a:off x="4186400" y="805150"/>
            <a:ext cx="4847400" cy="403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6700">
                <a:solidFill>
                  <a:srgbClr val="FFFFFF"/>
                </a:solidFill>
                <a:latin typeface="Aclonica"/>
                <a:ea typeface="Aclonica"/>
                <a:cs typeface="Aclonica"/>
                <a:sym typeface="Aclonica"/>
              </a:rPr>
              <a:t>Kaisa Faleono</a:t>
            </a:r>
            <a:endParaRPr b="1" sz="6700">
              <a:solidFill>
                <a:srgbClr val="FFFFFF"/>
              </a:solidFill>
              <a:latin typeface="Aclonica"/>
              <a:ea typeface="Aclonica"/>
              <a:cs typeface="Aclonica"/>
              <a:sym typeface="Aclonica"/>
            </a:endParaRPr>
          </a:p>
          <a:p>
            <a:pPr indent="0" lvl="0" marL="0" rtl="0" algn="l">
              <a:spcBef>
                <a:spcPts val="0"/>
              </a:spcBef>
              <a:spcAft>
                <a:spcPts val="0"/>
              </a:spcAft>
              <a:buNone/>
            </a:pPr>
            <a:r>
              <a:t/>
            </a:r>
            <a:endParaRPr b="1" sz="3500">
              <a:solidFill>
                <a:srgbClr val="FFFFFF"/>
              </a:solidFill>
              <a:latin typeface="Aclonica"/>
              <a:ea typeface="Aclonica"/>
              <a:cs typeface="Aclonica"/>
              <a:sym typeface="Aclonica"/>
            </a:endParaRPr>
          </a:p>
          <a:p>
            <a:pPr indent="0" lvl="0" marL="0" rtl="0" algn="ctr">
              <a:spcBef>
                <a:spcPts val="0"/>
              </a:spcBef>
              <a:spcAft>
                <a:spcPts val="0"/>
              </a:spcAft>
              <a:buNone/>
            </a:pPr>
            <a:r>
              <a:rPr b="1" lang="en" sz="2800">
                <a:solidFill>
                  <a:srgbClr val="FFFFFF"/>
                </a:solidFill>
                <a:latin typeface="Aclonica"/>
                <a:ea typeface="Aclonica"/>
                <a:cs typeface="Aclonica"/>
                <a:sym typeface="Aclonica"/>
              </a:rPr>
              <a:t>Jordan High School Graduate &amp; Long Beach City College Student</a:t>
            </a:r>
            <a:endParaRPr b="1" sz="2800">
              <a:solidFill>
                <a:srgbClr val="FFFFFF"/>
              </a:solidFill>
              <a:latin typeface="Aclonica"/>
              <a:ea typeface="Aclonica"/>
              <a:cs typeface="Aclonica"/>
              <a:sym typeface="Aclonica"/>
            </a:endParaRPr>
          </a:p>
        </p:txBody>
      </p:sp>
      <p:pic>
        <p:nvPicPr>
          <p:cNvPr id="210" name="Google Shape;210;p32"/>
          <p:cNvPicPr preferRelativeResize="0"/>
          <p:nvPr/>
        </p:nvPicPr>
        <p:blipFill rotWithShape="1">
          <a:blip r:embed="rId3">
            <a:alphaModFix/>
          </a:blip>
          <a:srcRect b="0" l="0" r="82255" t="0"/>
          <a:stretch/>
        </p:blipFill>
        <p:spPr>
          <a:xfrm>
            <a:off x="0" y="687"/>
            <a:ext cx="771176" cy="902713"/>
          </a:xfrm>
          <a:prstGeom prst="rect">
            <a:avLst/>
          </a:prstGeom>
          <a:noFill/>
          <a:ln>
            <a:noFill/>
          </a:ln>
        </p:spPr>
      </p:pic>
      <p:sp>
        <p:nvSpPr>
          <p:cNvPr id="211" name="Google Shape;211;p32"/>
          <p:cNvSpPr txBox="1"/>
          <p:nvPr/>
        </p:nvSpPr>
        <p:spPr>
          <a:xfrm>
            <a:off x="-125" y="22025"/>
            <a:ext cx="9144000" cy="88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100">
                <a:solidFill>
                  <a:srgbClr val="FFFFFF"/>
                </a:solidFill>
                <a:latin typeface="Aclonica"/>
                <a:ea typeface="Aclonica"/>
                <a:cs typeface="Aclonica"/>
                <a:sym typeface="Aclonica"/>
              </a:rPr>
              <a:t>Christina Diaz Scholar Recipient</a:t>
            </a:r>
            <a:endParaRPr sz="3100">
              <a:solidFill>
                <a:srgbClr val="FFFFFF"/>
              </a:solidFill>
              <a:latin typeface="Aclonica"/>
              <a:ea typeface="Aclonica"/>
              <a:cs typeface="Aclonica"/>
              <a:sym typeface="Aclonica"/>
            </a:endParaRPr>
          </a:p>
        </p:txBody>
      </p:sp>
      <p:pic>
        <p:nvPicPr>
          <p:cNvPr id="212" name="Google Shape;212;p32"/>
          <p:cNvPicPr preferRelativeResize="0"/>
          <p:nvPr/>
        </p:nvPicPr>
        <p:blipFill>
          <a:blip r:embed="rId4">
            <a:alphaModFix/>
          </a:blip>
          <a:stretch>
            <a:fillRect/>
          </a:stretch>
        </p:blipFill>
        <p:spPr>
          <a:xfrm>
            <a:off x="508250" y="881350"/>
            <a:ext cx="3236151" cy="407609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FF"/>
        </a:solidFill>
      </p:bgPr>
    </p:bg>
    <p:spTree>
      <p:nvGrpSpPr>
        <p:cNvPr id="216" name="Shape 216"/>
        <p:cNvGrpSpPr/>
        <p:nvPr/>
      </p:nvGrpSpPr>
      <p:grpSpPr>
        <a:xfrm>
          <a:off x="0" y="0"/>
          <a:ext cx="0" cy="0"/>
          <a:chOff x="0" y="0"/>
          <a:chExt cx="0" cy="0"/>
        </a:xfrm>
      </p:grpSpPr>
      <p:sp>
        <p:nvSpPr>
          <p:cNvPr id="217" name="Google Shape;217;p33"/>
          <p:cNvSpPr/>
          <p:nvPr/>
        </p:nvSpPr>
        <p:spPr>
          <a:xfrm>
            <a:off x="597825" y="881350"/>
            <a:ext cx="3057000" cy="4076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33"/>
          <p:cNvSpPr txBox="1"/>
          <p:nvPr/>
        </p:nvSpPr>
        <p:spPr>
          <a:xfrm>
            <a:off x="597725" y="771175"/>
            <a:ext cx="3057000" cy="420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3400"/>
          </a:p>
          <a:p>
            <a:pPr indent="0" lvl="0" marL="0" rtl="0" algn="ctr">
              <a:spcBef>
                <a:spcPts val="0"/>
              </a:spcBef>
              <a:spcAft>
                <a:spcPts val="0"/>
              </a:spcAft>
              <a:buNone/>
            </a:pPr>
            <a:r>
              <a:t/>
            </a:r>
            <a:endParaRPr b="1" sz="3400"/>
          </a:p>
          <a:p>
            <a:pPr indent="0" lvl="0" marL="0" rtl="0" algn="ctr">
              <a:spcBef>
                <a:spcPts val="0"/>
              </a:spcBef>
              <a:spcAft>
                <a:spcPts val="0"/>
              </a:spcAft>
              <a:buNone/>
            </a:pPr>
            <a:r>
              <a:t/>
            </a:r>
            <a:endParaRPr b="1" sz="3400"/>
          </a:p>
          <a:p>
            <a:pPr indent="0" lvl="0" marL="0" rtl="0" algn="ctr">
              <a:spcBef>
                <a:spcPts val="0"/>
              </a:spcBef>
              <a:spcAft>
                <a:spcPts val="0"/>
              </a:spcAft>
              <a:buNone/>
            </a:pPr>
            <a:r>
              <a:t/>
            </a:r>
            <a:endParaRPr b="1" sz="3400"/>
          </a:p>
          <a:p>
            <a:pPr indent="0" lvl="0" marL="0" rtl="0" algn="ctr">
              <a:spcBef>
                <a:spcPts val="0"/>
              </a:spcBef>
              <a:spcAft>
                <a:spcPts val="0"/>
              </a:spcAft>
              <a:buNone/>
            </a:pPr>
            <a:r>
              <a:rPr b="1" lang="en" sz="3400"/>
              <a:t>Place Photo Here</a:t>
            </a:r>
            <a:endParaRPr b="1" sz="3400"/>
          </a:p>
        </p:txBody>
      </p:sp>
      <p:sp>
        <p:nvSpPr>
          <p:cNvPr id="219" name="Google Shape;219;p33"/>
          <p:cNvSpPr txBox="1"/>
          <p:nvPr/>
        </p:nvSpPr>
        <p:spPr>
          <a:xfrm>
            <a:off x="4186400" y="881350"/>
            <a:ext cx="4847400" cy="403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6700">
                <a:solidFill>
                  <a:srgbClr val="FFFFFF"/>
                </a:solidFill>
                <a:latin typeface="Aclonica"/>
                <a:ea typeface="Aclonica"/>
                <a:cs typeface="Aclonica"/>
                <a:sym typeface="Aclonica"/>
              </a:rPr>
              <a:t>Taralina Paulo</a:t>
            </a:r>
            <a:endParaRPr b="1" sz="6700">
              <a:solidFill>
                <a:srgbClr val="FFFFFF"/>
              </a:solidFill>
              <a:latin typeface="Aclonica"/>
              <a:ea typeface="Aclonica"/>
              <a:cs typeface="Aclonica"/>
              <a:sym typeface="Aclonica"/>
            </a:endParaRPr>
          </a:p>
          <a:p>
            <a:pPr indent="0" lvl="0" marL="0" rtl="0" algn="l">
              <a:spcBef>
                <a:spcPts val="0"/>
              </a:spcBef>
              <a:spcAft>
                <a:spcPts val="0"/>
              </a:spcAft>
              <a:buNone/>
            </a:pPr>
            <a:r>
              <a:t/>
            </a:r>
            <a:endParaRPr b="1" sz="3500">
              <a:solidFill>
                <a:srgbClr val="FFFFFF"/>
              </a:solidFill>
              <a:latin typeface="Aclonica"/>
              <a:ea typeface="Aclonica"/>
              <a:cs typeface="Aclonica"/>
              <a:sym typeface="Aclonica"/>
            </a:endParaRPr>
          </a:p>
          <a:p>
            <a:pPr indent="0" lvl="0" marL="0" rtl="0" algn="ctr">
              <a:spcBef>
                <a:spcPts val="0"/>
              </a:spcBef>
              <a:spcAft>
                <a:spcPts val="0"/>
              </a:spcAft>
              <a:buNone/>
            </a:pPr>
            <a:r>
              <a:rPr b="1" lang="en" sz="3500">
                <a:solidFill>
                  <a:srgbClr val="FFFFFF"/>
                </a:solidFill>
                <a:latin typeface="Aclonica"/>
                <a:ea typeface="Aclonica"/>
                <a:cs typeface="Aclonica"/>
                <a:sym typeface="Aclonica"/>
              </a:rPr>
              <a:t>El Camino  High School</a:t>
            </a:r>
            <a:endParaRPr b="1" sz="3500">
              <a:solidFill>
                <a:srgbClr val="FFFFFF"/>
              </a:solidFill>
              <a:latin typeface="Aclonica"/>
              <a:ea typeface="Aclonica"/>
              <a:cs typeface="Aclonica"/>
              <a:sym typeface="Aclonica"/>
            </a:endParaRPr>
          </a:p>
        </p:txBody>
      </p:sp>
      <p:pic>
        <p:nvPicPr>
          <p:cNvPr id="220" name="Google Shape;220;p33"/>
          <p:cNvPicPr preferRelativeResize="0"/>
          <p:nvPr/>
        </p:nvPicPr>
        <p:blipFill rotWithShape="1">
          <a:blip r:embed="rId3">
            <a:alphaModFix/>
          </a:blip>
          <a:srcRect b="0" l="0" r="82255" t="0"/>
          <a:stretch/>
        </p:blipFill>
        <p:spPr>
          <a:xfrm>
            <a:off x="0" y="687"/>
            <a:ext cx="771176" cy="902713"/>
          </a:xfrm>
          <a:prstGeom prst="rect">
            <a:avLst/>
          </a:prstGeom>
          <a:noFill/>
          <a:ln>
            <a:noFill/>
          </a:ln>
        </p:spPr>
      </p:pic>
      <p:sp>
        <p:nvSpPr>
          <p:cNvPr id="221" name="Google Shape;221;p33"/>
          <p:cNvSpPr txBox="1"/>
          <p:nvPr/>
        </p:nvSpPr>
        <p:spPr>
          <a:xfrm>
            <a:off x="-125" y="22025"/>
            <a:ext cx="9144000" cy="88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100">
                <a:solidFill>
                  <a:srgbClr val="FFFFFF"/>
                </a:solidFill>
                <a:latin typeface="Aclonica"/>
                <a:ea typeface="Aclonica"/>
                <a:cs typeface="Aclonica"/>
                <a:sym typeface="Aclonica"/>
              </a:rPr>
              <a:t>Christina Diaz Scholar Recipient</a:t>
            </a:r>
            <a:endParaRPr sz="3100">
              <a:solidFill>
                <a:srgbClr val="FFFFFF"/>
              </a:solidFill>
              <a:latin typeface="Aclonica"/>
              <a:ea typeface="Aclonica"/>
              <a:cs typeface="Aclonica"/>
              <a:sym typeface="Aclonica"/>
            </a:endParaRPr>
          </a:p>
        </p:txBody>
      </p:sp>
      <p:pic>
        <p:nvPicPr>
          <p:cNvPr id="222" name="Google Shape;222;p33"/>
          <p:cNvPicPr preferRelativeResize="0"/>
          <p:nvPr/>
        </p:nvPicPr>
        <p:blipFill>
          <a:blip r:embed="rId4">
            <a:alphaModFix/>
          </a:blip>
          <a:stretch>
            <a:fillRect/>
          </a:stretch>
        </p:blipFill>
        <p:spPr>
          <a:xfrm>
            <a:off x="597725" y="881350"/>
            <a:ext cx="3057000" cy="4076100"/>
          </a:xfrm>
          <a:prstGeom prst="rect">
            <a:avLst/>
          </a:prstGeom>
          <a:noFill/>
          <a:ln>
            <a:noFill/>
          </a:ln>
        </p:spPr>
      </p:pic>
      <p:pic>
        <p:nvPicPr>
          <p:cNvPr id="223" name="Google Shape;223;p33"/>
          <p:cNvPicPr preferRelativeResize="0"/>
          <p:nvPr/>
        </p:nvPicPr>
        <p:blipFill>
          <a:blip r:embed="rId5">
            <a:alphaModFix/>
          </a:blip>
          <a:stretch>
            <a:fillRect/>
          </a:stretch>
        </p:blipFill>
        <p:spPr>
          <a:xfrm>
            <a:off x="597825" y="881400"/>
            <a:ext cx="3056999" cy="407599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FF"/>
        </a:solidFill>
      </p:bgPr>
    </p:bg>
    <p:spTree>
      <p:nvGrpSpPr>
        <p:cNvPr id="227" name="Shape 227"/>
        <p:cNvGrpSpPr/>
        <p:nvPr/>
      </p:nvGrpSpPr>
      <p:grpSpPr>
        <a:xfrm>
          <a:off x="0" y="0"/>
          <a:ext cx="0" cy="0"/>
          <a:chOff x="0" y="0"/>
          <a:chExt cx="0" cy="0"/>
        </a:xfrm>
      </p:grpSpPr>
      <p:sp>
        <p:nvSpPr>
          <p:cNvPr id="228" name="Google Shape;228;p34"/>
          <p:cNvSpPr/>
          <p:nvPr/>
        </p:nvSpPr>
        <p:spPr>
          <a:xfrm>
            <a:off x="597825" y="881350"/>
            <a:ext cx="3057000" cy="4076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34"/>
          <p:cNvSpPr txBox="1"/>
          <p:nvPr/>
        </p:nvSpPr>
        <p:spPr>
          <a:xfrm>
            <a:off x="597725" y="771175"/>
            <a:ext cx="3057000" cy="420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3400"/>
          </a:p>
          <a:p>
            <a:pPr indent="0" lvl="0" marL="0" rtl="0" algn="ctr">
              <a:spcBef>
                <a:spcPts val="0"/>
              </a:spcBef>
              <a:spcAft>
                <a:spcPts val="0"/>
              </a:spcAft>
              <a:buNone/>
            </a:pPr>
            <a:r>
              <a:t/>
            </a:r>
            <a:endParaRPr b="1" sz="3400"/>
          </a:p>
          <a:p>
            <a:pPr indent="0" lvl="0" marL="0" rtl="0" algn="ctr">
              <a:spcBef>
                <a:spcPts val="0"/>
              </a:spcBef>
              <a:spcAft>
                <a:spcPts val="0"/>
              </a:spcAft>
              <a:buNone/>
            </a:pPr>
            <a:r>
              <a:t/>
            </a:r>
            <a:endParaRPr b="1" sz="3400"/>
          </a:p>
          <a:p>
            <a:pPr indent="0" lvl="0" marL="0" rtl="0" algn="ctr">
              <a:spcBef>
                <a:spcPts val="0"/>
              </a:spcBef>
              <a:spcAft>
                <a:spcPts val="0"/>
              </a:spcAft>
              <a:buNone/>
            </a:pPr>
            <a:r>
              <a:t/>
            </a:r>
            <a:endParaRPr b="1" sz="3400"/>
          </a:p>
          <a:p>
            <a:pPr indent="0" lvl="0" marL="0" rtl="0" algn="ctr">
              <a:spcBef>
                <a:spcPts val="0"/>
              </a:spcBef>
              <a:spcAft>
                <a:spcPts val="0"/>
              </a:spcAft>
              <a:buNone/>
            </a:pPr>
            <a:r>
              <a:rPr b="1" lang="en" sz="3400"/>
              <a:t>Place Photo Here</a:t>
            </a:r>
            <a:endParaRPr b="1" sz="3400"/>
          </a:p>
        </p:txBody>
      </p:sp>
      <p:sp>
        <p:nvSpPr>
          <p:cNvPr id="230" name="Google Shape;230;p34"/>
          <p:cNvSpPr txBox="1"/>
          <p:nvPr/>
        </p:nvSpPr>
        <p:spPr>
          <a:xfrm>
            <a:off x="4186400" y="805150"/>
            <a:ext cx="4847400" cy="403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6700">
                <a:solidFill>
                  <a:srgbClr val="FFFFFF"/>
                </a:solidFill>
                <a:latin typeface="Aclonica"/>
                <a:ea typeface="Aclonica"/>
                <a:cs typeface="Aclonica"/>
                <a:sym typeface="Aclonica"/>
              </a:rPr>
              <a:t>Charleen Pua</a:t>
            </a:r>
            <a:endParaRPr b="1" sz="6700">
              <a:solidFill>
                <a:srgbClr val="FFFFFF"/>
              </a:solidFill>
              <a:latin typeface="Aclonica"/>
              <a:ea typeface="Aclonica"/>
              <a:cs typeface="Aclonica"/>
              <a:sym typeface="Aclonica"/>
            </a:endParaRPr>
          </a:p>
          <a:p>
            <a:pPr indent="0" lvl="0" marL="0" rtl="0" algn="l">
              <a:spcBef>
                <a:spcPts val="0"/>
              </a:spcBef>
              <a:spcAft>
                <a:spcPts val="0"/>
              </a:spcAft>
              <a:buNone/>
            </a:pPr>
            <a:r>
              <a:t/>
            </a:r>
            <a:endParaRPr b="1" sz="3500">
              <a:solidFill>
                <a:srgbClr val="FFFFFF"/>
              </a:solidFill>
              <a:latin typeface="Aclonica"/>
              <a:ea typeface="Aclonica"/>
              <a:cs typeface="Aclonica"/>
              <a:sym typeface="Aclonica"/>
            </a:endParaRPr>
          </a:p>
          <a:p>
            <a:pPr indent="0" lvl="0" marL="0" rtl="0" algn="ctr">
              <a:spcBef>
                <a:spcPts val="0"/>
              </a:spcBef>
              <a:spcAft>
                <a:spcPts val="0"/>
              </a:spcAft>
              <a:buNone/>
            </a:pPr>
            <a:r>
              <a:rPr b="1" lang="en" sz="3500">
                <a:solidFill>
                  <a:srgbClr val="FFFFFF"/>
                </a:solidFill>
                <a:latin typeface="Aclonica"/>
                <a:ea typeface="Aclonica"/>
                <a:cs typeface="Aclonica"/>
                <a:sym typeface="Aclonica"/>
              </a:rPr>
              <a:t>Mission Hills High School Graduate &amp; UCSD Student</a:t>
            </a:r>
            <a:endParaRPr b="1" sz="3500">
              <a:solidFill>
                <a:srgbClr val="FFFFFF"/>
              </a:solidFill>
              <a:latin typeface="Aclonica"/>
              <a:ea typeface="Aclonica"/>
              <a:cs typeface="Aclonica"/>
              <a:sym typeface="Aclonica"/>
            </a:endParaRPr>
          </a:p>
        </p:txBody>
      </p:sp>
      <p:pic>
        <p:nvPicPr>
          <p:cNvPr id="231" name="Google Shape;231;p34"/>
          <p:cNvPicPr preferRelativeResize="0"/>
          <p:nvPr/>
        </p:nvPicPr>
        <p:blipFill rotWithShape="1">
          <a:blip r:embed="rId3">
            <a:alphaModFix/>
          </a:blip>
          <a:srcRect b="0" l="0" r="82255" t="0"/>
          <a:stretch/>
        </p:blipFill>
        <p:spPr>
          <a:xfrm>
            <a:off x="0" y="687"/>
            <a:ext cx="771176" cy="902713"/>
          </a:xfrm>
          <a:prstGeom prst="rect">
            <a:avLst/>
          </a:prstGeom>
          <a:noFill/>
          <a:ln>
            <a:noFill/>
          </a:ln>
        </p:spPr>
      </p:pic>
      <p:sp>
        <p:nvSpPr>
          <p:cNvPr id="232" name="Google Shape;232;p34"/>
          <p:cNvSpPr txBox="1"/>
          <p:nvPr/>
        </p:nvSpPr>
        <p:spPr>
          <a:xfrm>
            <a:off x="-125" y="22025"/>
            <a:ext cx="9144000" cy="88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100">
                <a:solidFill>
                  <a:srgbClr val="FFFFFF"/>
                </a:solidFill>
                <a:latin typeface="Aclonica"/>
                <a:ea typeface="Aclonica"/>
                <a:cs typeface="Aclonica"/>
                <a:sym typeface="Aclonica"/>
              </a:rPr>
              <a:t>Christina Diaz Scholar Recipient</a:t>
            </a:r>
            <a:endParaRPr sz="3100">
              <a:solidFill>
                <a:srgbClr val="FFFFFF"/>
              </a:solidFill>
              <a:latin typeface="Aclonica"/>
              <a:ea typeface="Aclonica"/>
              <a:cs typeface="Aclonica"/>
              <a:sym typeface="Aclonica"/>
            </a:endParaRPr>
          </a:p>
        </p:txBody>
      </p:sp>
      <p:pic>
        <p:nvPicPr>
          <p:cNvPr id="233" name="Google Shape;233;p34"/>
          <p:cNvPicPr preferRelativeResize="0"/>
          <p:nvPr/>
        </p:nvPicPr>
        <p:blipFill>
          <a:blip r:embed="rId4">
            <a:alphaModFix/>
          </a:blip>
          <a:stretch>
            <a:fillRect/>
          </a:stretch>
        </p:blipFill>
        <p:spPr>
          <a:xfrm>
            <a:off x="597725" y="881350"/>
            <a:ext cx="3057000" cy="4076100"/>
          </a:xfrm>
          <a:prstGeom prst="rect">
            <a:avLst/>
          </a:prstGeom>
          <a:noFill/>
          <a:ln>
            <a:noFill/>
          </a:ln>
        </p:spPr>
      </p:pic>
      <p:pic>
        <p:nvPicPr>
          <p:cNvPr id="234" name="Google Shape;234;p34"/>
          <p:cNvPicPr preferRelativeResize="0"/>
          <p:nvPr/>
        </p:nvPicPr>
        <p:blipFill>
          <a:blip r:embed="rId5">
            <a:alphaModFix/>
          </a:blip>
          <a:stretch>
            <a:fillRect/>
          </a:stretch>
        </p:blipFill>
        <p:spPr>
          <a:xfrm>
            <a:off x="597825" y="878575"/>
            <a:ext cx="3057001" cy="40760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FF"/>
        </a:solidFill>
      </p:bgPr>
    </p:bg>
    <p:spTree>
      <p:nvGrpSpPr>
        <p:cNvPr id="238" name="Shape 238"/>
        <p:cNvGrpSpPr/>
        <p:nvPr/>
      </p:nvGrpSpPr>
      <p:grpSpPr>
        <a:xfrm>
          <a:off x="0" y="0"/>
          <a:ext cx="0" cy="0"/>
          <a:chOff x="0" y="0"/>
          <a:chExt cx="0" cy="0"/>
        </a:xfrm>
      </p:grpSpPr>
      <p:sp>
        <p:nvSpPr>
          <p:cNvPr id="239" name="Google Shape;239;p35"/>
          <p:cNvSpPr/>
          <p:nvPr/>
        </p:nvSpPr>
        <p:spPr>
          <a:xfrm>
            <a:off x="597825" y="881350"/>
            <a:ext cx="3057000" cy="4076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35"/>
          <p:cNvSpPr txBox="1"/>
          <p:nvPr/>
        </p:nvSpPr>
        <p:spPr>
          <a:xfrm>
            <a:off x="597725" y="771175"/>
            <a:ext cx="3057000" cy="420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3400"/>
          </a:p>
          <a:p>
            <a:pPr indent="0" lvl="0" marL="0" rtl="0" algn="ctr">
              <a:spcBef>
                <a:spcPts val="0"/>
              </a:spcBef>
              <a:spcAft>
                <a:spcPts val="0"/>
              </a:spcAft>
              <a:buNone/>
            </a:pPr>
            <a:r>
              <a:t/>
            </a:r>
            <a:endParaRPr b="1" sz="3400"/>
          </a:p>
          <a:p>
            <a:pPr indent="0" lvl="0" marL="0" rtl="0" algn="ctr">
              <a:spcBef>
                <a:spcPts val="0"/>
              </a:spcBef>
              <a:spcAft>
                <a:spcPts val="0"/>
              </a:spcAft>
              <a:buNone/>
            </a:pPr>
            <a:r>
              <a:t/>
            </a:r>
            <a:endParaRPr b="1" sz="3400"/>
          </a:p>
          <a:p>
            <a:pPr indent="0" lvl="0" marL="0" rtl="0" algn="ctr">
              <a:spcBef>
                <a:spcPts val="0"/>
              </a:spcBef>
              <a:spcAft>
                <a:spcPts val="0"/>
              </a:spcAft>
              <a:buNone/>
            </a:pPr>
            <a:r>
              <a:t/>
            </a:r>
            <a:endParaRPr b="1" sz="3400"/>
          </a:p>
          <a:p>
            <a:pPr indent="0" lvl="0" marL="0" rtl="0" algn="ctr">
              <a:spcBef>
                <a:spcPts val="0"/>
              </a:spcBef>
              <a:spcAft>
                <a:spcPts val="0"/>
              </a:spcAft>
              <a:buNone/>
            </a:pPr>
            <a:r>
              <a:t/>
            </a:r>
            <a:endParaRPr b="1" sz="3400"/>
          </a:p>
        </p:txBody>
      </p:sp>
      <p:sp>
        <p:nvSpPr>
          <p:cNvPr id="241" name="Google Shape;241;p35"/>
          <p:cNvSpPr txBox="1"/>
          <p:nvPr/>
        </p:nvSpPr>
        <p:spPr>
          <a:xfrm>
            <a:off x="4186400" y="881350"/>
            <a:ext cx="4847400" cy="403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6700">
                <a:solidFill>
                  <a:srgbClr val="FFFFFF"/>
                </a:solidFill>
                <a:latin typeface="Aclonica"/>
                <a:ea typeface="Aclonica"/>
                <a:cs typeface="Aclonica"/>
                <a:sym typeface="Aclonica"/>
              </a:rPr>
              <a:t>Si’i Seanoa</a:t>
            </a:r>
            <a:endParaRPr b="1" sz="6700">
              <a:solidFill>
                <a:srgbClr val="FFFFFF"/>
              </a:solidFill>
              <a:latin typeface="Aclonica"/>
              <a:ea typeface="Aclonica"/>
              <a:cs typeface="Aclonica"/>
              <a:sym typeface="Aclonica"/>
            </a:endParaRPr>
          </a:p>
          <a:p>
            <a:pPr indent="0" lvl="0" marL="0" rtl="0" algn="l">
              <a:spcBef>
                <a:spcPts val="0"/>
              </a:spcBef>
              <a:spcAft>
                <a:spcPts val="0"/>
              </a:spcAft>
              <a:buNone/>
            </a:pPr>
            <a:r>
              <a:t/>
            </a:r>
            <a:endParaRPr b="1" sz="3500">
              <a:solidFill>
                <a:srgbClr val="FFFFFF"/>
              </a:solidFill>
              <a:latin typeface="Aclonica"/>
              <a:ea typeface="Aclonica"/>
              <a:cs typeface="Aclonica"/>
              <a:sym typeface="Aclonica"/>
            </a:endParaRPr>
          </a:p>
          <a:p>
            <a:pPr indent="0" lvl="0" marL="0" rtl="0" algn="ctr">
              <a:spcBef>
                <a:spcPts val="0"/>
              </a:spcBef>
              <a:spcAft>
                <a:spcPts val="0"/>
              </a:spcAft>
              <a:buNone/>
            </a:pPr>
            <a:r>
              <a:rPr b="1" lang="en" sz="2800">
                <a:solidFill>
                  <a:srgbClr val="FFFFFF"/>
                </a:solidFill>
                <a:latin typeface="Aclonica"/>
                <a:ea typeface="Aclonica"/>
                <a:cs typeface="Aclonica"/>
                <a:sym typeface="Aclonica"/>
              </a:rPr>
              <a:t>Dominguez High School &amp; CSU Northridge</a:t>
            </a:r>
            <a:endParaRPr b="1" sz="2800">
              <a:solidFill>
                <a:srgbClr val="FFFFFF"/>
              </a:solidFill>
              <a:latin typeface="Aclonica"/>
              <a:ea typeface="Aclonica"/>
              <a:cs typeface="Aclonica"/>
              <a:sym typeface="Aclonica"/>
            </a:endParaRPr>
          </a:p>
        </p:txBody>
      </p:sp>
      <p:pic>
        <p:nvPicPr>
          <p:cNvPr id="242" name="Google Shape;242;p35"/>
          <p:cNvPicPr preferRelativeResize="0"/>
          <p:nvPr/>
        </p:nvPicPr>
        <p:blipFill rotWithShape="1">
          <a:blip r:embed="rId3">
            <a:alphaModFix/>
          </a:blip>
          <a:srcRect b="0" l="0" r="82255" t="0"/>
          <a:stretch/>
        </p:blipFill>
        <p:spPr>
          <a:xfrm>
            <a:off x="0" y="687"/>
            <a:ext cx="771176" cy="902713"/>
          </a:xfrm>
          <a:prstGeom prst="rect">
            <a:avLst/>
          </a:prstGeom>
          <a:noFill/>
          <a:ln>
            <a:noFill/>
          </a:ln>
        </p:spPr>
      </p:pic>
      <p:sp>
        <p:nvSpPr>
          <p:cNvPr id="243" name="Google Shape;243;p35"/>
          <p:cNvSpPr txBox="1"/>
          <p:nvPr/>
        </p:nvSpPr>
        <p:spPr>
          <a:xfrm>
            <a:off x="-125" y="22025"/>
            <a:ext cx="9144000" cy="88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100">
                <a:solidFill>
                  <a:srgbClr val="FFFFFF"/>
                </a:solidFill>
                <a:latin typeface="Aclonica"/>
                <a:ea typeface="Aclonica"/>
                <a:cs typeface="Aclonica"/>
                <a:sym typeface="Aclonica"/>
              </a:rPr>
              <a:t>Christina Diaz Scholar Recipient</a:t>
            </a:r>
            <a:endParaRPr sz="3100">
              <a:solidFill>
                <a:srgbClr val="FFFFFF"/>
              </a:solidFill>
              <a:latin typeface="Aclonica"/>
              <a:ea typeface="Aclonica"/>
              <a:cs typeface="Aclonica"/>
              <a:sym typeface="Aclonica"/>
            </a:endParaRPr>
          </a:p>
        </p:txBody>
      </p:sp>
      <p:pic>
        <p:nvPicPr>
          <p:cNvPr id="244" name="Google Shape;244;p35"/>
          <p:cNvPicPr preferRelativeResize="0"/>
          <p:nvPr/>
        </p:nvPicPr>
        <p:blipFill rotWithShape="1">
          <a:blip r:embed="rId4">
            <a:alphaModFix/>
          </a:blip>
          <a:srcRect b="0" l="0" r="0" t="21611"/>
          <a:stretch/>
        </p:blipFill>
        <p:spPr>
          <a:xfrm>
            <a:off x="1115075" y="881350"/>
            <a:ext cx="2022500" cy="407609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FF"/>
        </a:solidFill>
      </p:bgPr>
    </p:bg>
    <p:spTree>
      <p:nvGrpSpPr>
        <p:cNvPr id="248" name="Shape 248"/>
        <p:cNvGrpSpPr/>
        <p:nvPr/>
      </p:nvGrpSpPr>
      <p:grpSpPr>
        <a:xfrm>
          <a:off x="0" y="0"/>
          <a:ext cx="0" cy="0"/>
          <a:chOff x="0" y="0"/>
          <a:chExt cx="0" cy="0"/>
        </a:xfrm>
      </p:grpSpPr>
      <p:sp>
        <p:nvSpPr>
          <p:cNvPr id="249" name="Google Shape;249;p36"/>
          <p:cNvSpPr/>
          <p:nvPr/>
        </p:nvSpPr>
        <p:spPr>
          <a:xfrm>
            <a:off x="597825" y="881350"/>
            <a:ext cx="3057000" cy="4076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36"/>
          <p:cNvSpPr txBox="1"/>
          <p:nvPr/>
        </p:nvSpPr>
        <p:spPr>
          <a:xfrm>
            <a:off x="597725" y="771175"/>
            <a:ext cx="3057000" cy="420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3400"/>
          </a:p>
          <a:p>
            <a:pPr indent="0" lvl="0" marL="0" rtl="0" algn="ctr">
              <a:spcBef>
                <a:spcPts val="0"/>
              </a:spcBef>
              <a:spcAft>
                <a:spcPts val="0"/>
              </a:spcAft>
              <a:buNone/>
            </a:pPr>
            <a:r>
              <a:t/>
            </a:r>
            <a:endParaRPr b="1" sz="3400"/>
          </a:p>
          <a:p>
            <a:pPr indent="0" lvl="0" marL="0" rtl="0" algn="ctr">
              <a:spcBef>
                <a:spcPts val="0"/>
              </a:spcBef>
              <a:spcAft>
                <a:spcPts val="0"/>
              </a:spcAft>
              <a:buNone/>
            </a:pPr>
            <a:r>
              <a:t/>
            </a:r>
            <a:endParaRPr b="1" sz="3400"/>
          </a:p>
          <a:p>
            <a:pPr indent="0" lvl="0" marL="0" rtl="0" algn="ctr">
              <a:spcBef>
                <a:spcPts val="0"/>
              </a:spcBef>
              <a:spcAft>
                <a:spcPts val="0"/>
              </a:spcAft>
              <a:buNone/>
            </a:pPr>
            <a:r>
              <a:t/>
            </a:r>
            <a:endParaRPr b="1" sz="3400"/>
          </a:p>
          <a:p>
            <a:pPr indent="0" lvl="0" marL="0" rtl="0" algn="ctr">
              <a:spcBef>
                <a:spcPts val="0"/>
              </a:spcBef>
              <a:spcAft>
                <a:spcPts val="0"/>
              </a:spcAft>
              <a:buNone/>
            </a:pPr>
            <a:r>
              <a:rPr b="1" lang="en" sz="3400"/>
              <a:t>Place Photo Here</a:t>
            </a:r>
            <a:endParaRPr b="1" sz="3400"/>
          </a:p>
        </p:txBody>
      </p:sp>
      <p:sp>
        <p:nvSpPr>
          <p:cNvPr id="251" name="Google Shape;251;p36"/>
          <p:cNvSpPr txBox="1"/>
          <p:nvPr/>
        </p:nvSpPr>
        <p:spPr>
          <a:xfrm>
            <a:off x="4186400" y="576550"/>
            <a:ext cx="4847400" cy="403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6700">
                <a:solidFill>
                  <a:srgbClr val="FFFFFF"/>
                </a:solidFill>
                <a:latin typeface="Aclonica"/>
                <a:ea typeface="Aclonica"/>
                <a:cs typeface="Aclonica"/>
                <a:sym typeface="Aclonica"/>
              </a:rPr>
              <a:t>Olivia </a:t>
            </a:r>
            <a:endParaRPr b="1" sz="6700">
              <a:solidFill>
                <a:srgbClr val="FFFFFF"/>
              </a:solidFill>
              <a:latin typeface="Aclonica"/>
              <a:ea typeface="Aclonica"/>
              <a:cs typeface="Aclonica"/>
              <a:sym typeface="Aclonica"/>
            </a:endParaRPr>
          </a:p>
          <a:p>
            <a:pPr indent="0" lvl="0" marL="0" rtl="0" algn="ctr">
              <a:spcBef>
                <a:spcPts val="0"/>
              </a:spcBef>
              <a:spcAft>
                <a:spcPts val="0"/>
              </a:spcAft>
              <a:buNone/>
            </a:pPr>
            <a:r>
              <a:rPr b="1" lang="en" sz="6700">
                <a:solidFill>
                  <a:srgbClr val="FFFFFF"/>
                </a:solidFill>
                <a:latin typeface="Aclonica"/>
                <a:ea typeface="Aclonica"/>
                <a:cs typeface="Aclonica"/>
                <a:sym typeface="Aclonica"/>
              </a:rPr>
              <a:t>Tali</a:t>
            </a:r>
            <a:endParaRPr b="1" sz="6700">
              <a:solidFill>
                <a:srgbClr val="FFFFFF"/>
              </a:solidFill>
              <a:latin typeface="Aclonica"/>
              <a:ea typeface="Aclonica"/>
              <a:cs typeface="Aclonica"/>
              <a:sym typeface="Aclonica"/>
            </a:endParaRPr>
          </a:p>
          <a:p>
            <a:pPr indent="0" lvl="0" marL="0" rtl="0" algn="l">
              <a:spcBef>
                <a:spcPts val="0"/>
              </a:spcBef>
              <a:spcAft>
                <a:spcPts val="0"/>
              </a:spcAft>
              <a:buNone/>
            </a:pPr>
            <a:r>
              <a:t/>
            </a:r>
            <a:endParaRPr b="1" sz="2500">
              <a:solidFill>
                <a:srgbClr val="FFFFFF"/>
              </a:solidFill>
              <a:latin typeface="Aclonica"/>
              <a:ea typeface="Aclonica"/>
              <a:cs typeface="Aclonica"/>
              <a:sym typeface="Aclonica"/>
            </a:endParaRPr>
          </a:p>
          <a:p>
            <a:pPr indent="0" lvl="0" marL="0" rtl="0" algn="ctr">
              <a:spcBef>
                <a:spcPts val="0"/>
              </a:spcBef>
              <a:spcAft>
                <a:spcPts val="0"/>
              </a:spcAft>
              <a:buNone/>
            </a:pPr>
            <a:r>
              <a:rPr b="1" lang="en" sz="3300">
                <a:solidFill>
                  <a:srgbClr val="FFFFFF"/>
                </a:solidFill>
                <a:latin typeface="Aclonica"/>
                <a:ea typeface="Aclonica"/>
                <a:cs typeface="Aclonica"/>
                <a:sym typeface="Aclonica"/>
              </a:rPr>
              <a:t>William Chrisman High School &amp; BYU Idaho Student </a:t>
            </a:r>
            <a:endParaRPr b="1" sz="3300">
              <a:solidFill>
                <a:srgbClr val="FFFFFF"/>
              </a:solidFill>
              <a:latin typeface="Aclonica"/>
              <a:ea typeface="Aclonica"/>
              <a:cs typeface="Aclonica"/>
              <a:sym typeface="Aclonica"/>
            </a:endParaRPr>
          </a:p>
        </p:txBody>
      </p:sp>
      <p:pic>
        <p:nvPicPr>
          <p:cNvPr id="252" name="Google Shape;252;p36"/>
          <p:cNvPicPr preferRelativeResize="0"/>
          <p:nvPr/>
        </p:nvPicPr>
        <p:blipFill rotWithShape="1">
          <a:blip r:embed="rId3">
            <a:alphaModFix/>
          </a:blip>
          <a:srcRect b="0" l="0" r="82255" t="0"/>
          <a:stretch/>
        </p:blipFill>
        <p:spPr>
          <a:xfrm>
            <a:off x="0" y="687"/>
            <a:ext cx="771176" cy="902713"/>
          </a:xfrm>
          <a:prstGeom prst="rect">
            <a:avLst/>
          </a:prstGeom>
          <a:noFill/>
          <a:ln>
            <a:noFill/>
          </a:ln>
        </p:spPr>
      </p:pic>
      <p:sp>
        <p:nvSpPr>
          <p:cNvPr id="253" name="Google Shape;253;p36"/>
          <p:cNvSpPr txBox="1"/>
          <p:nvPr/>
        </p:nvSpPr>
        <p:spPr>
          <a:xfrm>
            <a:off x="-125" y="22025"/>
            <a:ext cx="9144000" cy="88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100">
                <a:solidFill>
                  <a:srgbClr val="FFFFFF"/>
                </a:solidFill>
                <a:latin typeface="Aclonica"/>
                <a:ea typeface="Aclonica"/>
                <a:cs typeface="Aclonica"/>
                <a:sym typeface="Aclonica"/>
              </a:rPr>
              <a:t>Christina Diaz Scholar Recipient</a:t>
            </a:r>
            <a:endParaRPr sz="3100">
              <a:solidFill>
                <a:srgbClr val="FFFFFF"/>
              </a:solidFill>
              <a:latin typeface="Aclonica"/>
              <a:ea typeface="Aclonica"/>
              <a:cs typeface="Aclonica"/>
              <a:sym typeface="Aclonica"/>
            </a:endParaRPr>
          </a:p>
        </p:txBody>
      </p:sp>
      <p:pic>
        <p:nvPicPr>
          <p:cNvPr id="254" name="Google Shape;254;p36"/>
          <p:cNvPicPr preferRelativeResize="0"/>
          <p:nvPr/>
        </p:nvPicPr>
        <p:blipFill>
          <a:blip r:embed="rId4">
            <a:alphaModFix/>
          </a:blip>
          <a:stretch>
            <a:fillRect/>
          </a:stretch>
        </p:blipFill>
        <p:spPr>
          <a:xfrm>
            <a:off x="597827" y="881350"/>
            <a:ext cx="3056999" cy="40759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FF"/>
        </a:solidFill>
      </p:bgPr>
    </p:bg>
    <p:spTree>
      <p:nvGrpSpPr>
        <p:cNvPr id="258" name="Shape 258"/>
        <p:cNvGrpSpPr/>
        <p:nvPr/>
      </p:nvGrpSpPr>
      <p:grpSpPr>
        <a:xfrm>
          <a:off x="0" y="0"/>
          <a:ext cx="0" cy="0"/>
          <a:chOff x="0" y="0"/>
          <a:chExt cx="0" cy="0"/>
        </a:xfrm>
      </p:grpSpPr>
      <p:sp>
        <p:nvSpPr>
          <p:cNvPr id="259" name="Google Shape;259;p37"/>
          <p:cNvSpPr/>
          <p:nvPr/>
        </p:nvSpPr>
        <p:spPr>
          <a:xfrm>
            <a:off x="597825" y="881350"/>
            <a:ext cx="3057000" cy="4076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37"/>
          <p:cNvSpPr txBox="1"/>
          <p:nvPr/>
        </p:nvSpPr>
        <p:spPr>
          <a:xfrm>
            <a:off x="597725" y="771175"/>
            <a:ext cx="3057000" cy="420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3400"/>
          </a:p>
          <a:p>
            <a:pPr indent="0" lvl="0" marL="0" rtl="0" algn="ctr">
              <a:spcBef>
                <a:spcPts val="0"/>
              </a:spcBef>
              <a:spcAft>
                <a:spcPts val="0"/>
              </a:spcAft>
              <a:buNone/>
            </a:pPr>
            <a:r>
              <a:t/>
            </a:r>
            <a:endParaRPr b="1" sz="3400"/>
          </a:p>
          <a:p>
            <a:pPr indent="0" lvl="0" marL="0" rtl="0" algn="ctr">
              <a:spcBef>
                <a:spcPts val="0"/>
              </a:spcBef>
              <a:spcAft>
                <a:spcPts val="0"/>
              </a:spcAft>
              <a:buNone/>
            </a:pPr>
            <a:r>
              <a:t/>
            </a:r>
            <a:endParaRPr b="1" sz="3400"/>
          </a:p>
          <a:p>
            <a:pPr indent="0" lvl="0" marL="0" rtl="0" algn="ctr">
              <a:spcBef>
                <a:spcPts val="0"/>
              </a:spcBef>
              <a:spcAft>
                <a:spcPts val="0"/>
              </a:spcAft>
              <a:buNone/>
            </a:pPr>
            <a:r>
              <a:t/>
            </a:r>
            <a:endParaRPr b="1" sz="3400"/>
          </a:p>
          <a:p>
            <a:pPr indent="0" lvl="0" marL="0" rtl="0" algn="ctr">
              <a:spcBef>
                <a:spcPts val="0"/>
              </a:spcBef>
              <a:spcAft>
                <a:spcPts val="0"/>
              </a:spcAft>
              <a:buNone/>
            </a:pPr>
            <a:r>
              <a:rPr b="1" lang="en" sz="3400"/>
              <a:t>Place Photo Here</a:t>
            </a:r>
            <a:endParaRPr b="1" sz="3400"/>
          </a:p>
        </p:txBody>
      </p:sp>
      <p:sp>
        <p:nvSpPr>
          <p:cNvPr id="261" name="Google Shape;261;p37"/>
          <p:cNvSpPr txBox="1"/>
          <p:nvPr/>
        </p:nvSpPr>
        <p:spPr>
          <a:xfrm>
            <a:off x="4186400" y="881350"/>
            <a:ext cx="4847400" cy="403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6700">
                <a:solidFill>
                  <a:srgbClr val="FFFFFF"/>
                </a:solidFill>
                <a:latin typeface="Aclonica"/>
                <a:ea typeface="Aclonica"/>
                <a:cs typeface="Aclonica"/>
                <a:sym typeface="Aclonica"/>
              </a:rPr>
              <a:t>Patso Tapusoa</a:t>
            </a:r>
            <a:endParaRPr b="1" sz="6700">
              <a:solidFill>
                <a:srgbClr val="FFFFFF"/>
              </a:solidFill>
              <a:latin typeface="Aclonica"/>
              <a:ea typeface="Aclonica"/>
              <a:cs typeface="Aclonica"/>
              <a:sym typeface="Aclonica"/>
            </a:endParaRPr>
          </a:p>
          <a:p>
            <a:pPr indent="0" lvl="0" marL="0" rtl="0" algn="l">
              <a:spcBef>
                <a:spcPts val="0"/>
              </a:spcBef>
              <a:spcAft>
                <a:spcPts val="0"/>
              </a:spcAft>
              <a:buNone/>
            </a:pPr>
            <a:r>
              <a:t/>
            </a:r>
            <a:endParaRPr b="1" sz="3500">
              <a:solidFill>
                <a:srgbClr val="FFFFFF"/>
              </a:solidFill>
              <a:latin typeface="Aclonica"/>
              <a:ea typeface="Aclonica"/>
              <a:cs typeface="Aclonica"/>
              <a:sym typeface="Aclonica"/>
            </a:endParaRPr>
          </a:p>
          <a:p>
            <a:pPr indent="0" lvl="0" marL="0" rtl="0" algn="ctr">
              <a:spcBef>
                <a:spcPts val="0"/>
              </a:spcBef>
              <a:spcAft>
                <a:spcPts val="0"/>
              </a:spcAft>
              <a:buNone/>
            </a:pPr>
            <a:r>
              <a:rPr b="1" lang="en" sz="3500">
                <a:solidFill>
                  <a:srgbClr val="FFFFFF"/>
                </a:solidFill>
                <a:latin typeface="Aclonica"/>
                <a:ea typeface="Aclonica"/>
                <a:cs typeface="Aclonica"/>
                <a:sym typeface="Aclonica"/>
              </a:rPr>
              <a:t>Blue Springs High School</a:t>
            </a:r>
            <a:endParaRPr b="1" sz="3500">
              <a:solidFill>
                <a:srgbClr val="FFFFFF"/>
              </a:solidFill>
              <a:latin typeface="Aclonica"/>
              <a:ea typeface="Aclonica"/>
              <a:cs typeface="Aclonica"/>
              <a:sym typeface="Aclonica"/>
            </a:endParaRPr>
          </a:p>
        </p:txBody>
      </p:sp>
      <p:pic>
        <p:nvPicPr>
          <p:cNvPr id="262" name="Google Shape;262;p37"/>
          <p:cNvPicPr preferRelativeResize="0"/>
          <p:nvPr/>
        </p:nvPicPr>
        <p:blipFill rotWithShape="1">
          <a:blip r:embed="rId3">
            <a:alphaModFix/>
          </a:blip>
          <a:srcRect b="0" l="0" r="82255" t="0"/>
          <a:stretch/>
        </p:blipFill>
        <p:spPr>
          <a:xfrm>
            <a:off x="0" y="687"/>
            <a:ext cx="771176" cy="902713"/>
          </a:xfrm>
          <a:prstGeom prst="rect">
            <a:avLst/>
          </a:prstGeom>
          <a:noFill/>
          <a:ln>
            <a:noFill/>
          </a:ln>
        </p:spPr>
      </p:pic>
      <p:sp>
        <p:nvSpPr>
          <p:cNvPr id="263" name="Google Shape;263;p37"/>
          <p:cNvSpPr txBox="1"/>
          <p:nvPr/>
        </p:nvSpPr>
        <p:spPr>
          <a:xfrm>
            <a:off x="-125" y="22025"/>
            <a:ext cx="9144000" cy="88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100">
                <a:solidFill>
                  <a:srgbClr val="FFFFFF"/>
                </a:solidFill>
                <a:latin typeface="Aclonica"/>
                <a:ea typeface="Aclonica"/>
                <a:cs typeface="Aclonica"/>
                <a:sym typeface="Aclonica"/>
              </a:rPr>
              <a:t>Christina Diaz Scholar Recipient</a:t>
            </a:r>
            <a:endParaRPr sz="3100">
              <a:solidFill>
                <a:srgbClr val="FFFFFF"/>
              </a:solidFill>
              <a:latin typeface="Aclonica"/>
              <a:ea typeface="Aclonica"/>
              <a:cs typeface="Aclonica"/>
              <a:sym typeface="Aclonica"/>
            </a:endParaRPr>
          </a:p>
        </p:txBody>
      </p:sp>
      <p:pic>
        <p:nvPicPr>
          <p:cNvPr id="264" name="Google Shape;264;p37"/>
          <p:cNvPicPr preferRelativeResize="0"/>
          <p:nvPr/>
        </p:nvPicPr>
        <p:blipFill>
          <a:blip r:embed="rId4">
            <a:alphaModFix/>
          </a:blip>
          <a:stretch>
            <a:fillRect/>
          </a:stretch>
        </p:blipFill>
        <p:spPr>
          <a:xfrm>
            <a:off x="597725" y="903425"/>
            <a:ext cx="3056999" cy="407610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FF"/>
        </a:solidFill>
      </p:bgPr>
    </p:bg>
    <p:spTree>
      <p:nvGrpSpPr>
        <p:cNvPr id="268" name="Shape 268"/>
        <p:cNvGrpSpPr/>
        <p:nvPr/>
      </p:nvGrpSpPr>
      <p:grpSpPr>
        <a:xfrm>
          <a:off x="0" y="0"/>
          <a:ext cx="0" cy="0"/>
          <a:chOff x="0" y="0"/>
          <a:chExt cx="0" cy="0"/>
        </a:xfrm>
      </p:grpSpPr>
      <p:sp>
        <p:nvSpPr>
          <p:cNvPr id="269" name="Google Shape;269;p38"/>
          <p:cNvSpPr/>
          <p:nvPr/>
        </p:nvSpPr>
        <p:spPr>
          <a:xfrm>
            <a:off x="597825" y="881350"/>
            <a:ext cx="3057000" cy="4076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38"/>
          <p:cNvSpPr txBox="1"/>
          <p:nvPr/>
        </p:nvSpPr>
        <p:spPr>
          <a:xfrm>
            <a:off x="597725" y="771175"/>
            <a:ext cx="3057000" cy="420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3400"/>
          </a:p>
          <a:p>
            <a:pPr indent="0" lvl="0" marL="0" rtl="0" algn="ctr">
              <a:spcBef>
                <a:spcPts val="0"/>
              </a:spcBef>
              <a:spcAft>
                <a:spcPts val="0"/>
              </a:spcAft>
              <a:buNone/>
            </a:pPr>
            <a:r>
              <a:t/>
            </a:r>
            <a:endParaRPr b="1" sz="3400"/>
          </a:p>
          <a:p>
            <a:pPr indent="0" lvl="0" marL="0" rtl="0" algn="ctr">
              <a:spcBef>
                <a:spcPts val="0"/>
              </a:spcBef>
              <a:spcAft>
                <a:spcPts val="0"/>
              </a:spcAft>
              <a:buNone/>
            </a:pPr>
            <a:r>
              <a:t/>
            </a:r>
            <a:endParaRPr b="1" sz="3400"/>
          </a:p>
          <a:p>
            <a:pPr indent="0" lvl="0" marL="0" rtl="0" algn="ctr">
              <a:spcBef>
                <a:spcPts val="0"/>
              </a:spcBef>
              <a:spcAft>
                <a:spcPts val="0"/>
              </a:spcAft>
              <a:buNone/>
            </a:pPr>
            <a:r>
              <a:t/>
            </a:r>
            <a:endParaRPr b="1" sz="3400"/>
          </a:p>
          <a:p>
            <a:pPr indent="0" lvl="0" marL="0" rtl="0" algn="ctr">
              <a:spcBef>
                <a:spcPts val="0"/>
              </a:spcBef>
              <a:spcAft>
                <a:spcPts val="0"/>
              </a:spcAft>
              <a:buNone/>
            </a:pPr>
            <a:r>
              <a:rPr b="1" lang="en" sz="3400"/>
              <a:t>Place Photo Here</a:t>
            </a:r>
            <a:endParaRPr b="1" sz="3400"/>
          </a:p>
        </p:txBody>
      </p:sp>
      <p:sp>
        <p:nvSpPr>
          <p:cNvPr id="271" name="Google Shape;271;p38"/>
          <p:cNvSpPr txBox="1"/>
          <p:nvPr/>
        </p:nvSpPr>
        <p:spPr>
          <a:xfrm>
            <a:off x="4186400" y="881350"/>
            <a:ext cx="4847400" cy="403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6500">
                <a:solidFill>
                  <a:srgbClr val="FFFFFF"/>
                </a:solidFill>
                <a:latin typeface="Aclonica"/>
                <a:ea typeface="Aclonica"/>
                <a:cs typeface="Aclonica"/>
                <a:sym typeface="Aclonica"/>
              </a:rPr>
              <a:t>Telesia Tedtaotao</a:t>
            </a:r>
            <a:endParaRPr b="1" sz="6500">
              <a:solidFill>
                <a:srgbClr val="FFFFFF"/>
              </a:solidFill>
              <a:latin typeface="Aclonica"/>
              <a:ea typeface="Aclonica"/>
              <a:cs typeface="Aclonica"/>
              <a:sym typeface="Aclonica"/>
            </a:endParaRPr>
          </a:p>
          <a:p>
            <a:pPr indent="0" lvl="0" marL="0" rtl="0" algn="l">
              <a:spcBef>
                <a:spcPts val="0"/>
              </a:spcBef>
              <a:spcAft>
                <a:spcPts val="0"/>
              </a:spcAft>
              <a:buNone/>
            </a:pPr>
            <a:r>
              <a:t/>
            </a:r>
            <a:endParaRPr b="1" sz="3500">
              <a:solidFill>
                <a:srgbClr val="FFFFFF"/>
              </a:solidFill>
              <a:latin typeface="Aclonica"/>
              <a:ea typeface="Aclonica"/>
              <a:cs typeface="Aclonica"/>
              <a:sym typeface="Aclonica"/>
            </a:endParaRPr>
          </a:p>
          <a:p>
            <a:pPr indent="0" lvl="0" marL="0" rtl="0" algn="ctr">
              <a:spcBef>
                <a:spcPts val="0"/>
              </a:spcBef>
              <a:spcAft>
                <a:spcPts val="0"/>
              </a:spcAft>
              <a:buNone/>
            </a:pPr>
            <a:r>
              <a:rPr b="1" lang="en" sz="3500">
                <a:solidFill>
                  <a:srgbClr val="FFFFFF"/>
                </a:solidFill>
                <a:latin typeface="Aclonica"/>
                <a:ea typeface="Aclonica"/>
                <a:cs typeface="Aclonica"/>
                <a:sym typeface="Aclonica"/>
              </a:rPr>
              <a:t>Paramount High School Student</a:t>
            </a:r>
            <a:endParaRPr b="1" sz="3500">
              <a:solidFill>
                <a:srgbClr val="FFFFFF"/>
              </a:solidFill>
              <a:latin typeface="Aclonica"/>
              <a:ea typeface="Aclonica"/>
              <a:cs typeface="Aclonica"/>
              <a:sym typeface="Aclonica"/>
            </a:endParaRPr>
          </a:p>
        </p:txBody>
      </p:sp>
      <p:pic>
        <p:nvPicPr>
          <p:cNvPr id="272" name="Google Shape;272;p38"/>
          <p:cNvPicPr preferRelativeResize="0"/>
          <p:nvPr/>
        </p:nvPicPr>
        <p:blipFill rotWithShape="1">
          <a:blip r:embed="rId3">
            <a:alphaModFix/>
          </a:blip>
          <a:srcRect b="0" l="0" r="82255" t="0"/>
          <a:stretch/>
        </p:blipFill>
        <p:spPr>
          <a:xfrm>
            <a:off x="0" y="687"/>
            <a:ext cx="771176" cy="902713"/>
          </a:xfrm>
          <a:prstGeom prst="rect">
            <a:avLst/>
          </a:prstGeom>
          <a:noFill/>
          <a:ln>
            <a:noFill/>
          </a:ln>
        </p:spPr>
      </p:pic>
      <p:sp>
        <p:nvSpPr>
          <p:cNvPr id="273" name="Google Shape;273;p38"/>
          <p:cNvSpPr txBox="1"/>
          <p:nvPr/>
        </p:nvSpPr>
        <p:spPr>
          <a:xfrm>
            <a:off x="-125" y="22025"/>
            <a:ext cx="9144000" cy="88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100">
                <a:solidFill>
                  <a:srgbClr val="FFFFFF"/>
                </a:solidFill>
                <a:latin typeface="Aclonica"/>
                <a:ea typeface="Aclonica"/>
                <a:cs typeface="Aclonica"/>
                <a:sym typeface="Aclonica"/>
              </a:rPr>
              <a:t>Christina Diaz Scholar Recipient</a:t>
            </a:r>
            <a:endParaRPr sz="3100">
              <a:solidFill>
                <a:srgbClr val="FFFFFF"/>
              </a:solidFill>
              <a:latin typeface="Aclonica"/>
              <a:ea typeface="Aclonica"/>
              <a:cs typeface="Aclonica"/>
              <a:sym typeface="Aclonica"/>
            </a:endParaRPr>
          </a:p>
        </p:txBody>
      </p:sp>
      <p:pic>
        <p:nvPicPr>
          <p:cNvPr id="274" name="Google Shape;274;p38"/>
          <p:cNvPicPr preferRelativeResize="0"/>
          <p:nvPr/>
        </p:nvPicPr>
        <p:blipFill rotWithShape="1">
          <a:blip r:embed="rId4">
            <a:alphaModFix/>
          </a:blip>
          <a:srcRect b="0" l="15037" r="16172" t="0"/>
          <a:stretch/>
        </p:blipFill>
        <p:spPr>
          <a:xfrm>
            <a:off x="597825" y="903425"/>
            <a:ext cx="3057000" cy="403199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FF"/>
        </a:solidFill>
      </p:bgPr>
    </p:bg>
    <p:spTree>
      <p:nvGrpSpPr>
        <p:cNvPr id="278" name="Shape 278"/>
        <p:cNvGrpSpPr/>
        <p:nvPr/>
      </p:nvGrpSpPr>
      <p:grpSpPr>
        <a:xfrm>
          <a:off x="0" y="0"/>
          <a:ext cx="0" cy="0"/>
          <a:chOff x="0" y="0"/>
          <a:chExt cx="0" cy="0"/>
        </a:xfrm>
      </p:grpSpPr>
      <p:sp>
        <p:nvSpPr>
          <p:cNvPr id="279" name="Google Shape;279;p39"/>
          <p:cNvSpPr/>
          <p:nvPr/>
        </p:nvSpPr>
        <p:spPr>
          <a:xfrm>
            <a:off x="597825" y="881350"/>
            <a:ext cx="3057000" cy="4076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39"/>
          <p:cNvSpPr txBox="1"/>
          <p:nvPr/>
        </p:nvSpPr>
        <p:spPr>
          <a:xfrm>
            <a:off x="597725" y="771175"/>
            <a:ext cx="3057000" cy="420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3400"/>
          </a:p>
          <a:p>
            <a:pPr indent="0" lvl="0" marL="0" rtl="0" algn="ctr">
              <a:spcBef>
                <a:spcPts val="0"/>
              </a:spcBef>
              <a:spcAft>
                <a:spcPts val="0"/>
              </a:spcAft>
              <a:buNone/>
            </a:pPr>
            <a:r>
              <a:t/>
            </a:r>
            <a:endParaRPr b="1" sz="3400"/>
          </a:p>
          <a:p>
            <a:pPr indent="0" lvl="0" marL="0" rtl="0" algn="ctr">
              <a:spcBef>
                <a:spcPts val="0"/>
              </a:spcBef>
              <a:spcAft>
                <a:spcPts val="0"/>
              </a:spcAft>
              <a:buNone/>
            </a:pPr>
            <a:r>
              <a:t/>
            </a:r>
            <a:endParaRPr b="1" sz="3400"/>
          </a:p>
          <a:p>
            <a:pPr indent="0" lvl="0" marL="0" rtl="0" algn="ctr">
              <a:spcBef>
                <a:spcPts val="0"/>
              </a:spcBef>
              <a:spcAft>
                <a:spcPts val="0"/>
              </a:spcAft>
              <a:buNone/>
            </a:pPr>
            <a:r>
              <a:rPr b="1" lang="en" sz="3400"/>
              <a:t>Place Photo Here</a:t>
            </a:r>
            <a:endParaRPr b="1" sz="3400"/>
          </a:p>
        </p:txBody>
      </p:sp>
      <p:sp>
        <p:nvSpPr>
          <p:cNvPr id="281" name="Google Shape;281;p39"/>
          <p:cNvSpPr txBox="1"/>
          <p:nvPr/>
        </p:nvSpPr>
        <p:spPr>
          <a:xfrm>
            <a:off x="4186400" y="881350"/>
            <a:ext cx="4847400" cy="403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6700">
                <a:solidFill>
                  <a:srgbClr val="FFFFFF"/>
                </a:solidFill>
                <a:latin typeface="Aclonica"/>
                <a:ea typeface="Aclonica"/>
                <a:cs typeface="Aclonica"/>
                <a:sym typeface="Aclonica"/>
              </a:rPr>
              <a:t>Sialataua Tuilefano</a:t>
            </a:r>
            <a:endParaRPr b="1" sz="6700">
              <a:solidFill>
                <a:srgbClr val="FFFFFF"/>
              </a:solidFill>
              <a:latin typeface="Aclonica"/>
              <a:ea typeface="Aclonica"/>
              <a:cs typeface="Aclonica"/>
              <a:sym typeface="Aclonica"/>
            </a:endParaRPr>
          </a:p>
          <a:p>
            <a:pPr indent="0" lvl="0" marL="0" rtl="0" algn="l">
              <a:spcBef>
                <a:spcPts val="0"/>
              </a:spcBef>
              <a:spcAft>
                <a:spcPts val="0"/>
              </a:spcAft>
              <a:buNone/>
            </a:pPr>
            <a:r>
              <a:t/>
            </a:r>
            <a:endParaRPr b="1" sz="3500">
              <a:solidFill>
                <a:srgbClr val="FFFFFF"/>
              </a:solidFill>
              <a:latin typeface="Aclonica"/>
              <a:ea typeface="Aclonica"/>
              <a:cs typeface="Aclonica"/>
              <a:sym typeface="Aclonica"/>
            </a:endParaRPr>
          </a:p>
          <a:p>
            <a:pPr indent="0" lvl="0" marL="0" rtl="0" algn="ctr">
              <a:spcBef>
                <a:spcPts val="0"/>
              </a:spcBef>
              <a:spcAft>
                <a:spcPts val="0"/>
              </a:spcAft>
              <a:buNone/>
            </a:pPr>
            <a:r>
              <a:rPr b="1" lang="en" sz="3500">
                <a:solidFill>
                  <a:srgbClr val="FFFFFF"/>
                </a:solidFill>
                <a:latin typeface="Aclonica"/>
                <a:ea typeface="Aclonica"/>
                <a:cs typeface="Aclonica"/>
                <a:sym typeface="Aclonica"/>
              </a:rPr>
              <a:t>El Camino High School</a:t>
            </a:r>
            <a:endParaRPr b="1" sz="3500">
              <a:solidFill>
                <a:srgbClr val="FFFFFF"/>
              </a:solidFill>
              <a:latin typeface="Aclonica"/>
              <a:ea typeface="Aclonica"/>
              <a:cs typeface="Aclonica"/>
              <a:sym typeface="Aclonica"/>
            </a:endParaRPr>
          </a:p>
        </p:txBody>
      </p:sp>
      <p:pic>
        <p:nvPicPr>
          <p:cNvPr id="282" name="Google Shape;282;p39"/>
          <p:cNvPicPr preferRelativeResize="0"/>
          <p:nvPr/>
        </p:nvPicPr>
        <p:blipFill rotWithShape="1">
          <a:blip r:embed="rId3">
            <a:alphaModFix/>
          </a:blip>
          <a:srcRect b="0" l="0" r="82255" t="0"/>
          <a:stretch/>
        </p:blipFill>
        <p:spPr>
          <a:xfrm>
            <a:off x="0" y="687"/>
            <a:ext cx="771176" cy="902713"/>
          </a:xfrm>
          <a:prstGeom prst="rect">
            <a:avLst/>
          </a:prstGeom>
          <a:noFill/>
          <a:ln>
            <a:noFill/>
          </a:ln>
        </p:spPr>
      </p:pic>
      <p:sp>
        <p:nvSpPr>
          <p:cNvPr id="283" name="Google Shape;283;p39"/>
          <p:cNvSpPr txBox="1"/>
          <p:nvPr/>
        </p:nvSpPr>
        <p:spPr>
          <a:xfrm>
            <a:off x="-125" y="22025"/>
            <a:ext cx="9144000" cy="88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100">
                <a:solidFill>
                  <a:srgbClr val="FFFFFF"/>
                </a:solidFill>
                <a:latin typeface="Aclonica"/>
                <a:ea typeface="Aclonica"/>
                <a:cs typeface="Aclonica"/>
                <a:sym typeface="Aclonica"/>
              </a:rPr>
              <a:t>Christina Diaz Scholar Recipient</a:t>
            </a:r>
            <a:endParaRPr sz="3100">
              <a:solidFill>
                <a:srgbClr val="FFFFFF"/>
              </a:solidFill>
              <a:latin typeface="Aclonica"/>
              <a:ea typeface="Aclonica"/>
              <a:cs typeface="Aclonica"/>
              <a:sym typeface="Aclonica"/>
            </a:endParaRPr>
          </a:p>
        </p:txBody>
      </p:sp>
      <p:pic>
        <p:nvPicPr>
          <p:cNvPr id="284" name="Google Shape;284;p39"/>
          <p:cNvPicPr preferRelativeResize="0"/>
          <p:nvPr/>
        </p:nvPicPr>
        <p:blipFill>
          <a:blip r:embed="rId4">
            <a:alphaModFix/>
          </a:blip>
          <a:stretch>
            <a:fillRect/>
          </a:stretch>
        </p:blipFill>
        <p:spPr>
          <a:xfrm>
            <a:off x="597725" y="881350"/>
            <a:ext cx="3057000" cy="407609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FF"/>
        </a:solidFill>
      </p:bgPr>
    </p:bg>
    <p:spTree>
      <p:nvGrpSpPr>
        <p:cNvPr id="288" name="Shape 288"/>
        <p:cNvGrpSpPr/>
        <p:nvPr/>
      </p:nvGrpSpPr>
      <p:grpSpPr>
        <a:xfrm>
          <a:off x="0" y="0"/>
          <a:ext cx="0" cy="0"/>
          <a:chOff x="0" y="0"/>
          <a:chExt cx="0" cy="0"/>
        </a:xfrm>
      </p:grpSpPr>
      <p:sp>
        <p:nvSpPr>
          <p:cNvPr id="289" name="Google Shape;289;p40"/>
          <p:cNvSpPr txBox="1"/>
          <p:nvPr/>
        </p:nvSpPr>
        <p:spPr>
          <a:xfrm>
            <a:off x="3631025" y="881350"/>
            <a:ext cx="5402700" cy="403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5800">
                <a:solidFill>
                  <a:srgbClr val="FFFFFF"/>
                </a:solidFill>
                <a:latin typeface="Aclonica"/>
                <a:ea typeface="Aclonica"/>
                <a:cs typeface="Aclonica"/>
                <a:sym typeface="Aclonica"/>
              </a:rPr>
              <a:t>Kylie Tuimaualuga</a:t>
            </a:r>
            <a:endParaRPr b="1" sz="5800">
              <a:solidFill>
                <a:srgbClr val="FFFFFF"/>
              </a:solidFill>
              <a:latin typeface="Aclonica"/>
              <a:ea typeface="Aclonica"/>
              <a:cs typeface="Aclonica"/>
              <a:sym typeface="Aclonica"/>
            </a:endParaRPr>
          </a:p>
          <a:p>
            <a:pPr indent="0" lvl="0" marL="0" rtl="0" algn="l">
              <a:spcBef>
                <a:spcPts val="0"/>
              </a:spcBef>
              <a:spcAft>
                <a:spcPts val="0"/>
              </a:spcAft>
              <a:buNone/>
            </a:pPr>
            <a:br>
              <a:rPr b="1" lang="en" sz="3500">
                <a:solidFill>
                  <a:srgbClr val="FFFFFF"/>
                </a:solidFill>
                <a:latin typeface="Aclonica"/>
                <a:ea typeface="Aclonica"/>
                <a:cs typeface="Aclonica"/>
                <a:sym typeface="Aclonica"/>
              </a:rPr>
            </a:br>
            <a:endParaRPr b="1" sz="3500">
              <a:solidFill>
                <a:srgbClr val="FFFFFF"/>
              </a:solidFill>
              <a:latin typeface="Aclonica"/>
              <a:ea typeface="Aclonica"/>
              <a:cs typeface="Aclonica"/>
              <a:sym typeface="Aclonica"/>
            </a:endParaRPr>
          </a:p>
          <a:p>
            <a:pPr indent="0" lvl="0" marL="0" rtl="0" algn="ctr">
              <a:spcBef>
                <a:spcPts val="0"/>
              </a:spcBef>
              <a:spcAft>
                <a:spcPts val="0"/>
              </a:spcAft>
              <a:buNone/>
            </a:pPr>
            <a:r>
              <a:rPr b="1" lang="en" sz="3500">
                <a:solidFill>
                  <a:srgbClr val="FFFFFF"/>
                </a:solidFill>
                <a:latin typeface="Aclonica"/>
                <a:ea typeface="Aclonica"/>
                <a:cs typeface="Aclonica"/>
                <a:sym typeface="Aclonica"/>
              </a:rPr>
              <a:t>Utah Valley University Student</a:t>
            </a:r>
            <a:endParaRPr b="1" sz="3500">
              <a:solidFill>
                <a:srgbClr val="FFFFFF"/>
              </a:solidFill>
              <a:latin typeface="Aclonica"/>
              <a:ea typeface="Aclonica"/>
              <a:cs typeface="Aclonica"/>
              <a:sym typeface="Aclonica"/>
            </a:endParaRPr>
          </a:p>
        </p:txBody>
      </p:sp>
      <p:pic>
        <p:nvPicPr>
          <p:cNvPr id="290" name="Google Shape;290;p40"/>
          <p:cNvPicPr preferRelativeResize="0"/>
          <p:nvPr/>
        </p:nvPicPr>
        <p:blipFill rotWithShape="1">
          <a:blip r:embed="rId3">
            <a:alphaModFix/>
          </a:blip>
          <a:srcRect b="0" l="0" r="82255" t="0"/>
          <a:stretch/>
        </p:blipFill>
        <p:spPr>
          <a:xfrm>
            <a:off x="0" y="687"/>
            <a:ext cx="771176" cy="902713"/>
          </a:xfrm>
          <a:prstGeom prst="rect">
            <a:avLst/>
          </a:prstGeom>
          <a:noFill/>
          <a:ln>
            <a:noFill/>
          </a:ln>
        </p:spPr>
      </p:pic>
      <p:sp>
        <p:nvSpPr>
          <p:cNvPr id="291" name="Google Shape;291;p40"/>
          <p:cNvSpPr txBox="1"/>
          <p:nvPr/>
        </p:nvSpPr>
        <p:spPr>
          <a:xfrm>
            <a:off x="-125" y="22025"/>
            <a:ext cx="9144000" cy="88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100">
                <a:solidFill>
                  <a:srgbClr val="FFFFFF"/>
                </a:solidFill>
                <a:latin typeface="Aclonica"/>
                <a:ea typeface="Aclonica"/>
                <a:cs typeface="Aclonica"/>
                <a:sym typeface="Aclonica"/>
              </a:rPr>
              <a:t>Christina Diaz Scholar Recipient</a:t>
            </a:r>
            <a:endParaRPr sz="3100">
              <a:solidFill>
                <a:srgbClr val="FFFFFF"/>
              </a:solidFill>
              <a:latin typeface="Aclonica"/>
              <a:ea typeface="Aclonica"/>
              <a:cs typeface="Aclonica"/>
              <a:sym typeface="Aclonica"/>
            </a:endParaRPr>
          </a:p>
        </p:txBody>
      </p:sp>
      <p:pic>
        <p:nvPicPr>
          <p:cNvPr id="292" name="Google Shape;292;p40"/>
          <p:cNvPicPr preferRelativeResize="0"/>
          <p:nvPr/>
        </p:nvPicPr>
        <p:blipFill rotWithShape="1">
          <a:blip r:embed="rId4">
            <a:alphaModFix/>
          </a:blip>
          <a:srcRect b="18180" l="5885" r="5876" t="0"/>
          <a:stretch/>
        </p:blipFill>
        <p:spPr>
          <a:xfrm>
            <a:off x="164175" y="1268025"/>
            <a:ext cx="3467100" cy="321470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FF"/>
        </a:solidFill>
      </p:bgPr>
    </p:bg>
    <p:spTree>
      <p:nvGrpSpPr>
        <p:cNvPr id="296" name="Shape 296"/>
        <p:cNvGrpSpPr/>
        <p:nvPr/>
      </p:nvGrpSpPr>
      <p:grpSpPr>
        <a:xfrm>
          <a:off x="0" y="0"/>
          <a:ext cx="0" cy="0"/>
          <a:chOff x="0" y="0"/>
          <a:chExt cx="0" cy="0"/>
        </a:xfrm>
      </p:grpSpPr>
      <p:sp>
        <p:nvSpPr>
          <p:cNvPr id="297" name="Google Shape;297;p41"/>
          <p:cNvSpPr/>
          <p:nvPr/>
        </p:nvSpPr>
        <p:spPr>
          <a:xfrm>
            <a:off x="369225" y="881350"/>
            <a:ext cx="3057000" cy="4076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41"/>
          <p:cNvSpPr txBox="1"/>
          <p:nvPr/>
        </p:nvSpPr>
        <p:spPr>
          <a:xfrm>
            <a:off x="369125" y="771175"/>
            <a:ext cx="3057000" cy="420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3400"/>
          </a:p>
          <a:p>
            <a:pPr indent="0" lvl="0" marL="0" rtl="0" algn="ctr">
              <a:spcBef>
                <a:spcPts val="0"/>
              </a:spcBef>
              <a:spcAft>
                <a:spcPts val="0"/>
              </a:spcAft>
              <a:buNone/>
            </a:pPr>
            <a:r>
              <a:t/>
            </a:r>
            <a:endParaRPr b="1" sz="3400"/>
          </a:p>
          <a:p>
            <a:pPr indent="0" lvl="0" marL="0" rtl="0" algn="ctr">
              <a:spcBef>
                <a:spcPts val="0"/>
              </a:spcBef>
              <a:spcAft>
                <a:spcPts val="0"/>
              </a:spcAft>
              <a:buNone/>
            </a:pPr>
            <a:r>
              <a:t/>
            </a:r>
            <a:endParaRPr b="1" sz="3400"/>
          </a:p>
          <a:p>
            <a:pPr indent="0" lvl="0" marL="0" rtl="0" algn="ctr">
              <a:spcBef>
                <a:spcPts val="0"/>
              </a:spcBef>
              <a:spcAft>
                <a:spcPts val="0"/>
              </a:spcAft>
              <a:buNone/>
            </a:pPr>
            <a:r>
              <a:t/>
            </a:r>
            <a:endParaRPr b="1" sz="3400"/>
          </a:p>
          <a:p>
            <a:pPr indent="0" lvl="0" marL="0" rtl="0" algn="ctr">
              <a:spcBef>
                <a:spcPts val="0"/>
              </a:spcBef>
              <a:spcAft>
                <a:spcPts val="0"/>
              </a:spcAft>
              <a:buNone/>
            </a:pPr>
            <a:r>
              <a:rPr b="1" lang="en" sz="3400"/>
              <a:t>Place Photo Here</a:t>
            </a:r>
            <a:endParaRPr b="1" sz="3400"/>
          </a:p>
        </p:txBody>
      </p:sp>
      <p:sp>
        <p:nvSpPr>
          <p:cNvPr id="299" name="Google Shape;299;p41"/>
          <p:cNvSpPr txBox="1"/>
          <p:nvPr/>
        </p:nvSpPr>
        <p:spPr>
          <a:xfrm>
            <a:off x="3613525" y="881350"/>
            <a:ext cx="5420400" cy="403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5800">
                <a:solidFill>
                  <a:srgbClr val="FFFFFF"/>
                </a:solidFill>
                <a:latin typeface="Aclonica"/>
                <a:ea typeface="Aclonica"/>
                <a:cs typeface="Aclonica"/>
                <a:sym typeface="Aclonica"/>
              </a:rPr>
              <a:t>Laynie Tuimaualuga</a:t>
            </a:r>
            <a:endParaRPr b="1" sz="5800">
              <a:solidFill>
                <a:srgbClr val="FFFFFF"/>
              </a:solidFill>
              <a:latin typeface="Aclonica"/>
              <a:ea typeface="Aclonica"/>
              <a:cs typeface="Aclonica"/>
              <a:sym typeface="Aclonica"/>
            </a:endParaRPr>
          </a:p>
          <a:p>
            <a:pPr indent="0" lvl="0" marL="0" rtl="0" algn="l">
              <a:spcBef>
                <a:spcPts val="0"/>
              </a:spcBef>
              <a:spcAft>
                <a:spcPts val="0"/>
              </a:spcAft>
              <a:buNone/>
            </a:pPr>
            <a:r>
              <a:t/>
            </a:r>
            <a:endParaRPr b="1" sz="3500">
              <a:solidFill>
                <a:srgbClr val="FFFFFF"/>
              </a:solidFill>
              <a:latin typeface="Aclonica"/>
              <a:ea typeface="Aclonica"/>
              <a:cs typeface="Aclonica"/>
              <a:sym typeface="Aclonica"/>
            </a:endParaRPr>
          </a:p>
          <a:p>
            <a:pPr indent="0" lvl="0" marL="0" rtl="0" algn="l">
              <a:spcBef>
                <a:spcPts val="0"/>
              </a:spcBef>
              <a:spcAft>
                <a:spcPts val="0"/>
              </a:spcAft>
              <a:buNone/>
            </a:pPr>
            <a:r>
              <a:t/>
            </a:r>
            <a:endParaRPr b="1" sz="3500">
              <a:solidFill>
                <a:srgbClr val="FFFFFF"/>
              </a:solidFill>
              <a:latin typeface="Aclonica"/>
              <a:ea typeface="Aclonica"/>
              <a:cs typeface="Aclonica"/>
              <a:sym typeface="Aclonica"/>
            </a:endParaRPr>
          </a:p>
          <a:p>
            <a:pPr indent="0" lvl="0" marL="0" rtl="0" algn="ctr">
              <a:spcBef>
                <a:spcPts val="0"/>
              </a:spcBef>
              <a:spcAft>
                <a:spcPts val="0"/>
              </a:spcAft>
              <a:buNone/>
            </a:pPr>
            <a:r>
              <a:rPr b="1" lang="en" sz="3500">
                <a:solidFill>
                  <a:srgbClr val="FFFFFF"/>
                </a:solidFill>
                <a:latin typeface="Aclonica"/>
                <a:ea typeface="Aclonica"/>
                <a:cs typeface="Aclonica"/>
                <a:sym typeface="Aclonica"/>
              </a:rPr>
              <a:t>Adolfo Camarillo High School Student</a:t>
            </a:r>
            <a:endParaRPr b="1" sz="3500">
              <a:solidFill>
                <a:srgbClr val="FFFFFF"/>
              </a:solidFill>
              <a:latin typeface="Aclonica"/>
              <a:ea typeface="Aclonica"/>
              <a:cs typeface="Aclonica"/>
              <a:sym typeface="Aclonica"/>
            </a:endParaRPr>
          </a:p>
        </p:txBody>
      </p:sp>
      <p:pic>
        <p:nvPicPr>
          <p:cNvPr id="300" name="Google Shape;300;p41"/>
          <p:cNvPicPr preferRelativeResize="0"/>
          <p:nvPr/>
        </p:nvPicPr>
        <p:blipFill rotWithShape="1">
          <a:blip r:embed="rId3">
            <a:alphaModFix/>
          </a:blip>
          <a:srcRect b="0" l="0" r="82255" t="0"/>
          <a:stretch/>
        </p:blipFill>
        <p:spPr>
          <a:xfrm>
            <a:off x="0" y="687"/>
            <a:ext cx="771176" cy="902713"/>
          </a:xfrm>
          <a:prstGeom prst="rect">
            <a:avLst/>
          </a:prstGeom>
          <a:noFill/>
          <a:ln>
            <a:noFill/>
          </a:ln>
        </p:spPr>
      </p:pic>
      <p:sp>
        <p:nvSpPr>
          <p:cNvPr id="301" name="Google Shape;301;p41"/>
          <p:cNvSpPr txBox="1"/>
          <p:nvPr/>
        </p:nvSpPr>
        <p:spPr>
          <a:xfrm>
            <a:off x="-125" y="22025"/>
            <a:ext cx="9144000" cy="88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100">
                <a:solidFill>
                  <a:srgbClr val="FFFFFF"/>
                </a:solidFill>
                <a:latin typeface="Aclonica"/>
                <a:ea typeface="Aclonica"/>
                <a:cs typeface="Aclonica"/>
                <a:sym typeface="Aclonica"/>
              </a:rPr>
              <a:t>Christina Diaz Scholar Recipient</a:t>
            </a:r>
            <a:endParaRPr sz="3100">
              <a:solidFill>
                <a:srgbClr val="FFFFFF"/>
              </a:solidFill>
              <a:latin typeface="Aclonica"/>
              <a:ea typeface="Aclonica"/>
              <a:cs typeface="Aclonica"/>
              <a:sym typeface="Aclonica"/>
            </a:endParaRPr>
          </a:p>
        </p:txBody>
      </p:sp>
      <p:pic>
        <p:nvPicPr>
          <p:cNvPr id="302" name="Google Shape;302;p41"/>
          <p:cNvPicPr preferRelativeResize="0"/>
          <p:nvPr/>
        </p:nvPicPr>
        <p:blipFill rotWithShape="1">
          <a:blip r:embed="rId4">
            <a:alphaModFix/>
          </a:blip>
          <a:srcRect b="0" l="15557" r="9248" t="0"/>
          <a:stretch/>
        </p:blipFill>
        <p:spPr>
          <a:xfrm>
            <a:off x="369225" y="903425"/>
            <a:ext cx="3056999" cy="406916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FF"/>
        </a:solidFill>
      </p:bgPr>
    </p:bg>
    <p:spTree>
      <p:nvGrpSpPr>
        <p:cNvPr id="66" name="Shape 66"/>
        <p:cNvGrpSpPr/>
        <p:nvPr/>
      </p:nvGrpSpPr>
      <p:grpSpPr>
        <a:xfrm>
          <a:off x="0" y="0"/>
          <a:ext cx="0" cy="0"/>
          <a:chOff x="0" y="0"/>
          <a:chExt cx="0" cy="0"/>
        </a:xfrm>
      </p:grpSpPr>
      <p:pic>
        <p:nvPicPr>
          <p:cNvPr id="67" name="Google Shape;67;p15"/>
          <p:cNvPicPr preferRelativeResize="0"/>
          <p:nvPr/>
        </p:nvPicPr>
        <p:blipFill rotWithShape="1">
          <a:blip r:embed="rId3">
            <a:alphaModFix/>
          </a:blip>
          <a:srcRect b="0" l="0" r="82255" t="0"/>
          <a:stretch/>
        </p:blipFill>
        <p:spPr>
          <a:xfrm>
            <a:off x="0" y="687"/>
            <a:ext cx="771176" cy="902713"/>
          </a:xfrm>
          <a:prstGeom prst="rect">
            <a:avLst/>
          </a:prstGeom>
          <a:noFill/>
          <a:ln>
            <a:noFill/>
          </a:ln>
        </p:spPr>
      </p:pic>
      <p:sp>
        <p:nvSpPr>
          <p:cNvPr id="68" name="Google Shape;68;p15"/>
          <p:cNvSpPr txBox="1"/>
          <p:nvPr/>
        </p:nvSpPr>
        <p:spPr>
          <a:xfrm>
            <a:off x="-125" y="22025"/>
            <a:ext cx="9144000" cy="88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500" u="sng">
                <a:solidFill>
                  <a:srgbClr val="FFFFFF"/>
                </a:solidFill>
                <a:latin typeface="Aclonica"/>
                <a:ea typeface="Aclonica"/>
                <a:cs typeface="Aclonica"/>
                <a:sym typeface="Aclonica"/>
              </a:rPr>
              <a:t>Master of Cerermonies:</a:t>
            </a:r>
            <a:endParaRPr b="1" sz="4500" u="sng">
              <a:solidFill>
                <a:srgbClr val="FFFFFF"/>
              </a:solidFill>
              <a:latin typeface="Aclonica"/>
              <a:ea typeface="Aclonica"/>
              <a:cs typeface="Aclonica"/>
              <a:sym typeface="Aclonica"/>
            </a:endParaRPr>
          </a:p>
          <a:p>
            <a:pPr indent="0" lvl="0" marL="0" rtl="0" algn="ctr">
              <a:spcBef>
                <a:spcPts val="0"/>
              </a:spcBef>
              <a:spcAft>
                <a:spcPts val="0"/>
              </a:spcAft>
              <a:buNone/>
            </a:pPr>
            <a:r>
              <a:t/>
            </a:r>
            <a:endParaRPr b="1" sz="3000" u="sng">
              <a:solidFill>
                <a:srgbClr val="FFFFFF"/>
              </a:solidFill>
              <a:latin typeface="Aclonica"/>
              <a:ea typeface="Aclonica"/>
              <a:cs typeface="Aclonica"/>
              <a:sym typeface="Aclonica"/>
            </a:endParaRPr>
          </a:p>
          <a:p>
            <a:pPr indent="0" lvl="0" marL="0" rtl="0" algn="ctr">
              <a:spcBef>
                <a:spcPts val="0"/>
              </a:spcBef>
              <a:spcAft>
                <a:spcPts val="0"/>
              </a:spcAft>
              <a:buNone/>
            </a:pPr>
            <a:r>
              <a:t/>
            </a:r>
            <a:endParaRPr b="1" sz="3000" u="sng">
              <a:solidFill>
                <a:srgbClr val="FFFFFF"/>
              </a:solidFill>
              <a:latin typeface="Aclonica"/>
              <a:ea typeface="Aclonica"/>
              <a:cs typeface="Aclonica"/>
              <a:sym typeface="Aclonica"/>
            </a:endParaRPr>
          </a:p>
          <a:p>
            <a:pPr indent="0" lvl="0" marL="0" rtl="0" algn="ctr">
              <a:spcBef>
                <a:spcPts val="0"/>
              </a:spcBef>
              <a:spcAft>
                <a:spcPts val="0"/>
              </a:spcAft>
              <a:buNone/>
            </a:pPr>
            <a:r>
              <a:t/>
            </a:r>
            <a:endParaRPr b="1" sz="3000" u="sng">
              <a:solidFill>
                <a:srgbClr val="FFFFFF"/>
              </a:solidFill>
              <a:latin typeface="Aclonica"/>
              <a:ea typeface="Aclonica"/>
              <a:cs typeface="Aclonica"/>
              <a:sym typeface="Aclonica"/>
            </a:endParaRPr>
          </a:p>
          <a:p>
            <a:pPr indent="0" lvl="0" marL="0" rtl="0" algn="ctr">
              <a:spcBef>
                <a:spcPts val="0"/>
              </a:spcBef>
              <a:spcAft>
                <a:spcPts val="0"/>
              </a:spcAft>
              <a:buNone/>
            </a:pPr>
            <a:r>
              <a:t/>
            </a:r>
            <a:endParaRPr b="1" sz="3000" u="sng">
              <a:solidFill>
                <a:srgbClr val="FFFFFF"/>
              </a:solidFill>
              <a:latin typeface="Aclonica"/>
              <a:ea typeface="Aclonica"/>
              <a:cs typeface="Aclonica"/>
              <a:sym typeface="Aclonica"/>
            </a:endParaRPr>
          </a:p>
          <a:p>
            <a:pPr indent="0" lvl="0" marL="0" rtl="0" algn="ctr">
              <a:spcBef>
                <a:spcPts val="0"/>
              </a:spcBef>
              <a:spcAft>
                <a:spcPts val="0"/>
              </a:spcAft>
              <a:buNone/>
            </a:pPr>
            <a:r>
              <a:t/>
            </a:r>
            <a:endParaRPr sz="3000">
              <a:solidFill>
                <a:srgbClr val="FFFFFF"/>
              </a:solidFill>
              <a:latin typeface="Aclonica"/>
              <a:ea typeface="Aclonica"/>
              <a:cs typeface="Aclonica"/>
              <a:sym typeface="Aclonica"/>
            </a:endParaRPr>
          </a:p>
        </p:txBody>
      </p:sp>
      <p:sp>
        <p:nvSpPr>
          <p:cNvPr id="69" name="Google Shape;69;p15"/>
          <p:cNvSpPr txBox="1"/>
          <p:nvPr/>
        </p:nvSpPr>
        <p:spPr>
          <a:xfrm>
            <a:off x="3263375" y="1761925"/>
            <a:ext cx="5707500" cy="277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700">
                <a:solidFill>
                  <a:schemeClr val="lt1"/>
                </a:solidFill>
                <a:latin typeface="Aclonica"/>
                <a:ea typeface="Aclonica"/>
                <a:cs typeface="Aclonica"/>
                <a:sym typeface="Aclonica"/>
              </a:rPr>
              <a:t>David Brown, Mylay from Island Mix Radio and Niu Radio “Good Island Music” </a:t>
            </a:r>
            <a:endParaRPr b="1" sz="2700">
              <a:solidFill>
                <a:schemeClr val="lt1"/>
              </a:solidFill>
              <a:latin typeface="Aclonica"/>
              <a:ea typeface="Aclonica"/>
              <a:cs typeface="Aclonica"/>
              <a:sym typeface="Aclonica"/>
            </a:endParaRPr>
          </a:p>
          <a:p>
            <a:pPr indent="0" lvl="0" marL="0" rtl="0" algn="ctr">
              <a:spcBef>
                <a:spcPts val="0"/>
              </a:spcBef>
              <a:spcAft>
                <a:spcPts val="0"/>
              </a:spcAft>
              <a:buNone/>
            </a:pPr>
            <a:r>
              <a:rPr b="1" lang="en" sz="2700">
                <a:solidFill>
                  <a:schemeClr val="lt1"/>
                </a:solidFill>
                <a:latin typeface="Aclonica"/>
                <a:ea typeface="Aclonica"/>
                <a:cs typeface="Aclonica"/>
                <a:sym typeface="Aclonica"/>
              </a:rPr>
              <a:t>106.3 FM</a:t>
            </a:r>
            <a:endParaRPr b="1" sz="2700">
              <a:solidFill>
                <a:schemeClr val="lt1"/>
              </a:solidFill>
              <a:latin typeface="Aclonica"/>
              <a:ea typeface="Aclonica"/>
              <a:cs typeface="Aclonica"/>
              <a:sym typeface="Aclonica"/>
            </a:endParaRPr>
          </a:p>
          <a:p>
            <a:pPr indent="0" lvl="0" marL="0" rtl="0" algn="ctr">
              <a:spcBef>
                <a:spcPts val="0"/>
              </a:spcBef>
              <a:spcAft>
                <a:spcPts val="0"/>
              </a:spcAft>
              <a:buNone/>
            </a:pPr>
            <a:r>
              <a:t/>
            </a:r>
            <a:endParaRPr b="1" sz="2700">
              <a:solidFill>
                <a:schemeClr val="lt1"/>
              </a:solidFill>
              <a:latin typeface="Aclonica"/>
              <a:ea typeface="Aclonica"/>
              <a:cs typeface="Aclonica"/>
              <a:sym typeface="Aclonica"/>
            </a:endParaRPr>
          </a:p>
          <a:p>
            <a:pPr indent="0" lvl="0" marL="0" rtl="0" algn="ctr">
              <a:spcBef>
                <a:spcPts val="0"/>
              </a:spcBef>
              <a:spcAft>
                <a:spcPts val="0"/>
              </a:spcAft>
              <a:buClr>
                <a:schemeClr val="dk1"/>
              </a:buClr>
              <a:buSzPts val="1100"/>
              <a:buFont typeface="Arial"/>
              <a:buNone/>
            </a:pPr>
            <a:r>
              <a:t/>
            </a:r>
            <a:endParaRPr b="1" sz="2700">
              <a:solidFill>
                <a:schemeClr val="lt1"/>
              </a:solidFill>
              <a:latin typeface="Aclonica"/>
              <a:ea typeface="Aclonica"/>
              <a:cs typeface="Aclonica"/>
              <a:sym typeface="Aclonica"/>
            </a:endParaRPr>
          </a:p>
        </p:txBody>
      </p:sp>
      <p:pic>
        <p:nvPicPr>
          <p:cNvPr id="70" name="Google Shape;70;p15"/>
          <p:cNvPicPr preferRelativeResize="0"/>
          <p:nvPr/>
        </p:nvPicPr>
        <p:blipFill rotWithShape="1">
          <a:blip r:embed="rId4">
            <a:alphaModFix/>
          </a:blip>
          <a:srcRect b="30855" l="3118" r="4083" t="30570"/>
          <a:stretch/>
        </p:blipFill>
        <p:spPr>
          <a:xfrm>
            <a:off x="108450" y="1842450"/>
            <a:ext cx="3383500" cy="18884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FF"/>
        </a:solidFill>
      </p:bgPr>
    </p:bg>
    <p:spTree>
      <p:nvGrpSpPr>
        <p:cNvPr id="306" name="Shape 306"/>
        <p:cNvGrpSpPr/>
        <p:nvPr/>
      </p:nvGrpSpPr>
      <p:grpSpPr>
        <a:xfrm>
          <a:off x="0" y="0"/>
          <a:ext cx="0" cy="0"/>
          <a:chOff x="0" y="0"/>
          <a:chExt cx="0" cy="0"/>
        </a:xfrm>
      </p:grpSpPr>
      <p:sp>
        <p:nvSpPr>
          <p:cNvPr id="307" name="Google Shape;307;p42"/>
          <p:cNvSpPr/>
          <p:nvPr/>
        </p:nvSpPr>
        <p:spPr>
          <a:xfrm>
            <a:off x="597825" y="881350"/>
            <a:ext cx="3057000" cy="4076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42"/>
          <p:cNvSpPr txBox="1"/>
          <p:nvPr/>
        </p:nvSpPr>
        <p:spPr>
          <a:xfrm>
            <a:off x="597725" y="771175"/>
            <a:ext cx="3057000" cy="420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3400"/>
          </a:p>
          <a:p>
            <a:pPr indent="0" lvl="0" marL="0" rtl="0" algn="ctr">
              <a:spcBef>
                <a:spcPts val="0"/>
              </a:spcBef>
              <a:spcAft>
                <a:spcPts val="0"/>
              </a:spcAft>
              <a:buNone/>
            </a:pPr>
            <a:r>
              <a:t/>
            </a:r>
            <a:endParaRPr b="1" sz="3400"/>
          </a:p>
          <a:p>
            <a:pPr indent="0" lvl="0" marL="0" rtl="0" algn="ctr">
              <a:spcBef>
                <a:spcPts val="0"/>
              </a:spcBef>
              <a:spcAft>
                <a:spcPts val="0"/>
              </a:spcAft>
              <a:buNone/>
            </a:pPr>
            <a:r>
              <a:t/>
            </a:r>
            <a:endParaRPr b="1" sz="3400"/>
          </a:p>
          <a:p>
            <a:pPr indent="0" lvl="0" marL="0" rtl="0" algn="ctr">
              <a:spcBef>
                <a:spcPts val="0"/>
              </a:spcBef>
              <a:spcAft>
                <a:spcPts val="0"/>
              </a:spcAft>
              <a:buNone/>
            </a:pPr>
            <a:r>
              <a:t/>
            </a:r>
            <a:endParaRPr b="1" sz="3400"/>
          </a:p>
          <a:p>
            <a:pPr indent="0" lvl="0" marL="0" rtl="0" algn="ctr">
              <a:spcBef>
                <a:spcPts val="0"/>
              </a:spcBef>
              <a:spcAft>
                <a:spcPts val="0"/>
              </a:spcAft>
              <a:buNone/>
            </a:pPr>
            <a:r>
              <a:rPr b="1" lang="en" sz="3400"/>
              <a:t>Place Photo Here</a:t>
            </a:r>
            <a:endParaRPr b="1" sz="3400"/>
          </a:p>
        </p:txBody>
      </p:sp>
      <p:sp>
        <p:nvSpPr>
          <p:cNvPr id="309" name="Google Shape;309;p42"/>
          <p:cNvSpPr txBox="1"/>
          <p:nvPr/>
        </p:nvSpPr>
        <p:spPr>
          <a:xfrm>
            <a:off x="4186400" y="881350"/>
            <a:ext cx="4847400" cy="403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6700">
                <a:solidFill>
                  <a:srgbClr val="FFFFFF"/>
                </a:solidFill>
                <a:latin typeface="Aclonica"/>
                <a:ea typeface="Aclonica"/>
                <a:cs typeface="Aclonica"/>
                <a:sym typeface="Aclonica"/>
              </a:rPr>
              <a:t>Diyari Ugapo</a:t>
            </a:r>
            <a:endParaRPr b="1" sz="6700">
              <a:solidFill>
                <a:srgbClr val="FFFFFF"/>
              </a:solidFill>
              <a:latin typeface="Aclonica"/>
              <a:ea typeface="Aclonica"/>
              <a:cs typeface="Aclonica"/>
              <a:sym typeface="Aclonica"/>
            </a:endParaRPr>
          </a:p>
          <a:p>
            <a:pPr indent="0" lvl="0" marL="0" rtl="0" algn="l">
              <a:spcBef>
                <a:spcPts val="0"/>
              </a:spcBef>
              <a:spcAft>
                <a:spcPts val="0"/>
              </a:spcAft>
              <a:buNone/>
            </a:pPr>
            <a:r>
              <a:t/>
            </a:r>
            <a:endParaRPr b="1" sz="3500">
              <a:solidFill>
                <a:srgbClr val="FFFFFF"/>
              </a:solidFill>
              <a:latin typeface="Aclonica"/>
              <a:ea typeface="Aclonica"/>
              <a:cs typeface="Aclonica"/>
              <a:sym typeface="Aclonica"/>
            </a:endParaRPr>
          </a:p>
          <a:p>
            <a:pPr indent="0" lvl="0" marL="0" rtl="0" algn="ctr">
              <a:spcBef>
                <a:spcPts val="0"/>
              </a:spcBef>
              <a:spcAft>
                <a:spcPts val="0"/>
              </a:spcAft>
              <a:buNone/>
            </a:pPr>
            <a:r>
              <a:rPr b="1" lang="en" sz="2700">
                <a:solidFill>
                  <a:srgbClr val="FFFFFF"/>
                </a:solidFill>
                <a:latin typeface="Aclonica"/>
                <a:ea typeface="Aclonica"/>
                <a:cs typeface="Aclonica"/>
                <a:sym typeface="Aclonica"/>
              </a:rPr>
              <a:t>Dominguez High School &amp; San Francisco State University</a:t>
            </a:r>
            <a:endParaRPr b="1" sz="2700">
              <a:solidFill>
                <a:srgbClr val="FFFFFF"/>
              </a:solidFill>
              <a:latin typeface="Aclonica"/>
              <a:ea typeface="Aclonica"/>
              <a:cs typeface="Aclonica"/>
              <a:sym typeface="Aclonica"/>
            </a:endParaRPr>
          </a:p>
        </p:txBody>
      </p:sp>
      <p:pic>
        <p:nvPicPr>
          <p:cNvPr id="310" name="Google Shape;310;p42"/>
          <p:cNvPicPr preferRelativeResize="0"/>
          <p:nvPr/>
        </p:nvPicPr>
        <p:blipFill rotWithShape="1">
          <a:blip r:embed="rId3">
            <a:alphaModFix/>
          </a:blip>
          <a:srcRect b="0" l="0" r="82255" t="0"/>
          <a:stretch/>
        </p:blipFill>
        <p:spPr>
          <a:xfrm>
            <a:off x="0" y="687"/>
            <a:ext cx="771176" cy="902713"/>
          </a:xfrm>
          <a:prstGeom prst="rect">
            <a:avLst/>
          </a:prstGeom>
          <a:noFill/>
          <a:ln>
            <a:noFill/>
          </a:ln>
        </p:spPr>
      </p:pic>
      <p:sp>
        <p:nvSpPr>
          <p:cNvPr id="311" name="Google Shape;311;p42"/>
          <p:cNvSpPr txBox="1"/>
          <p:nvPr/>
        </p:nvSpPr>
        <p:spPr>
          <a:xfrm>
            <a:off x="-125" y="22025"/>
            <a:ext cx="9144000" cy="88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100">
                <a:solidFill>
                  <a:srgbClr val="FFFFFF"/>
                </a:solidFill>
                <a:latin typeface="Aclonica"/>
                <a:ea typeface="Aclonica"/>
                <a:cs typeface="Aclonica"/>
                <a:sym typeface="Aclonica"/>
              </a:rPr>
              <a:t>Christina Diaz Scholar Recipient</a:t>
            </a:r>
            <a:endParaRPr sz="3100">
              <a:solidFill>
                <a:srgbClr val="FFFFFF"/>
              </a:solidFill>
              <a:latin typeface="Aclonica"/>
              <a:ea typeface="Aclonica"/>
              <a:cs typeface="Aclonica"/>
              <a:sym typeface="Aclonica"/>
            </a:endParaRPr>
          </a:p>
        </p:txBody>
      </p:sp>
      <p:pic>
        <p:nvPicPr>
          <p:cNvPr id="312" name="Google Shape;312;p42"/>
          <p:cNvPicPr preferRelativeResize="0"/>
          <p:nvPr/>
        </p:nvPicPr>
        <p:blipFill rotWithShape="1">
          <a:blip r:embed="rId4">
            <a:alphaModFix/>
          </a:blip>
          <a:srcRect b="14206" l="0" r="0" t="6119"/>
          <a:stretch/>
        </p:blipFill>
        <p:spPr>
          <a:xfrm>
            <a:off x="597725" y="881350"/>
            <a:ext cx="3057000" cy="40981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FF"/>
        </a:solidFill>
      </p:bgPr>
    </p:bg>
    <p:spTree>
      <p:nvGrpSpPr>
        <p:cNvPr id="316" name="Shape 316"/>
        <p:cNvGrpSpPr/>
        <p:nvPr/>
      </p:nvGrpSpPr>
      <p:grpSpPr>
        <a:xfrm>
          <a:off x="0" y="0"/>
          <a:ext cx="0" cy="0"/>
          <a:chOff x="0" y="0"/>
          <a:chExt cx="0" cy="0"/>
        </a:xfrm>
      </p:grpSpPr>
      <p:sp>
        <p:nvSpPr>
          <p:cNvPr id="317" name="Google Shape;317;p43"/>
          <p:cNvSpPr txBox="1"/>
          <p:nvPr/>
        </p:nvSpPr>
        <p:spPr>
          <a:xfrm>
            <a:off x="4186400" y="805150"/>
            <a:ext cx="4847400" cy="403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6700">
                <a:solidFill>
                  <a:srgbClr val="FFFFFF"/>
                </a:solidFill>
                <a:latin typeface="Aclonica"/>
                <a:ea typeface="Aclonica"/>
                <a:cs typeface="Aclonica"/>
                <a:sym typeface="Aclonica"/>
              </a:rPr>
              <a:t>Ta’iuta Uiagalelei</a:t>
            </a:r>
            <a:endParaRPr b="1" sz="6700">
              <a:solidFill>
                <a:srgbClr val="FFFFFF"/>
              </a:solidFill>
              <a:latin typeface="Aclonica"/>
              <a:ea typeface="Aclonica"/>
              <a:cs typeface="Aclonica"/>
              <a:sym typeface="Aclonica"/>
            </a:endParaRPr>
          </a:p>
          <a:p>
            <a:pPr indent="0" lvl="0" marL="0" rtl="0" algn="l">
              <a:spcBef>
                <a:spcPts val="0"/>
              </a:spcBef>
              <a:spcAft>
                <a:spcPts val="0"/>
              </a:spcAft>
              <a:buNone/>
            </a:pPr>
            <a:r>
              <a:t/>
            </a:r>
            <a:endParaRPr b="1" sz="3500">
              <a:solidFill>
                <a:srgbClr val="FFFFFF"/>
              </a:solidFill>
              <a:latin typeface="Aclonica"/>
              <a:ea typeface="Aclonica"/>
              <a:cs typeface="Aclonica"/>
              <a:sym typeface="Aclonica"/>
            </a:endParaRPr>
          </a:p>
          <a:p>
            <a:pPr indent="0" lvl="0" marL="0" rtl="0" algn="ctr">
              <a:spcBef>
                <a:spcPts val="0"/>
              </a:spcBef>
              <a:spcAft>
                <a:spcPts val="0"/>
              </a:spcAft>
              <a:buClr>
                <a:schemeClr val="dk1"/>
              </a:buClr>
              <a:buSzPts val="1100"/>
              <a:buFont typeface="Arial"/>
              <a:buNone/>
            </a:pPr>
            <a:r>
              <a:rPr b="1" lang="en" sz="3100">
                <a:solidFill>
                  <a:schemeClr val="lt1"/>
                </a:solidFill>
                <a:latin typeface="Aclonica"/>
                <a:ea typeface="Aclonica"/>
                <a:cs typeface="Aclonica"/>
                <a:sym typeface="Aclonica"/>
              </a:rPr>
              <a:t>Costa Mesa High School &amp; Concordia University</a:t>
            </a:r>
            <a:endParaRPr b="1" sz="3100">
              <a:solidFill>
                <a:schemeClr val="lt1"/>
              </a:solidFill>
              <a:latin typeface="Aclonica"/>
              <a:ea typeface="Aclonica"/>
              <a:cs typeface="Aclonica"/>
              <a:sym typeface="Aclonica"/>
            </a:endParaRPr>
          </a:p>
          <a:p>
            <a:pPr indent="0" lvl="0" marL="0" rtl="0" algn="ctr">
              <a:spcBef>
                <a:spcPts val="0"/>
              </a:spcBef>
              <a:spcAft>
                <a:spcPts val="0"/>
              </a:spcAft>
              <a:buNone/>
            </a:pPr>
            <a:r>
              <a:t/>
            </a:r>
            <a:endParaRPr b="1" sz="3500">
              <a:solidFill>
                <a:srgbClr val="FFFFFF"/>
              </a:solidFill>
              <a:latin typeface="Aclonica"/>
              <a:ea typeface="Aclonica"/>
              <a:cs typeface="Aclonica"/>
              <a:sym typeface="Aclonica"/>
            </a:endParaRPr>
          </a:p>
        </p:txBody>
      </p:sp>
      <p:pic>
        <p:nvPicPr>
          <p:cNvPr id="318" name="Google Shape;318;p43"/>
          <p:cNvPicPr preferRelativeResize="0"/>
          <p:nvPr/>
        </p:nvPicPr>
        <p:blipFill rotWithShape="1">
          <a:blip r:embed="rId3">
            <a:alphaModFix/>
          </a:blip>
          <a:srcRect b="0" l="0" r="82255" t="0"/>
          <a:stretch/>
        </p:blipFill>
        <p:spPr>
          <a:xfrm>
            <a:off x="0" y="687"/>
            <a:ext cx="771176" cy="902713"/>
          </a:xfrm>
          <a:prstGeom prst="rect">
            <a:avLst/>
          </a:prstGeom>
          <a:noFill/>
          <a:ln>
            <a:noFill/>
          </a:ln>
        </p:spPr>
      </p:pic>
      <p:sp>
        <p:nvSpPr>
          <p:cNvPr id="319" name="Google Shape;319;p43"/>
          <p:cNvSpPr txBox="1"/>
          <p:nvPr/>
        </p:nvSpPr>
        <p:spPr>
          <a:xfrm>
            <a:off x="-125" y="22025"/>
            <a:ext cx="9144000" cy="88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100">
                <a:solidFill>
                  <a:srgbClr val="FFFFFF"/>
                </a:solidFill>
                <a:latin typeface="Aclonica"/>
                <a:ea typeface="Aclonica"/>
                <a:cs typeface="Aclonica"/>
                <a:sym typeface="Aclonica"/>
              </a:rPr>
              <a:t>Christina Diaz Scholar Recipient</a:t>
            </a:r>
            <a:endParaRPr sz="3100">
              <a:solidFill>
                <a:srgbClr val="FFFFFF"/>
              </a:solidFill>
              <a:latin typeface="Aclonica"/>
              <a:ea typeface="Aclonica"/>
              <a:cs typeface="Aclonica"/>
              <a:sym typeface="Aclonica"/>
            </a:endParaRPr>
          </a:p>
        </p:txBody>
      </p:sp>
      <p:pic>
        <p:nvPicPr>
          <p:cNvPr id="320" name="Google Shape;320;p43"/>
          <p:cNvPicPr preferRelativeResize="0"/>
          <p:nvPr/>
        </p:nvPicPr>
        <p:blipFill>
          <a:blip r:embed="rId4">
            <a:alphaModFix/>
          </a:blip>
          <a:stretch>
            <a:fillRect/>
          </a:stretch>
        </p:blipFill>
        <p:spPr>
          <a:xfrm>
            <a:off x="342563" y="881350"/>
            <a:ext cx="3057075" cy="40761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FF"/>
        </a:solidFill>
      </p:bgPr>
    </p:bg>
    <p:spTree>
      <p:nvGrpSpPr>
        <p:cNvPr id="324" name="Shape 324"/>
        <p:cNvGrpSpPr/>
        <p:nvPr/>
      </p:nvGrpSpPr>
      <p:grpSpPr>
        <a:xfrm>
          <a:off x="0" y="0"/>
          <a:ext cx="0" cy="0"/>
          <a:chOff x="0" y="0"/>
          <a:chExt cx="0" cy="0"/>
        </a:xfrm>
      </p:grpSpPr>
      <p:pic>
        <p:nvPicPr>
          <p:cNvPr id="325" name="Google Shape;325;p44"/>
          <p:cNvPicPr preferRelativeResize="0"/>
          <p:nvPr/>
        </p:nvPicPr>
        <p:blipFill rotWithShape="1">
          <a:blip r:embed="rId3">
            <a:alphaModFix/>
          </a:blip>
          <a:srcRect b="0" l="0" r="82255" t="0"/>
          <a:stretch/>
        </p:blipFill>
        <p:spPr>
          <a:xfrm>
            <a:off x="0" y="687"/>
            <a:ext cx="771176" cy="902713"/>
          </a:xfrm>
          <a:prstGeom prst="rect">
            <a:avLst/>
          </a:prstGeom>
          <a:noFill/>
          <a:ln>
            <a:noFill/>
          </a:ln>
        </p:spPr>
      </p:pic>
      <p:sp>
        <p:nvSpPr>
          <p:cNvPr id="326" name="Google Shape;326;p44"/>
          <p:cNvSpPr txBox="1"/>
          <p:nvPr/>
        </p:nvSpPr>
        <p:spPr>
          <a:xfrm>
            <a:off x="-125" y="22025"/>
            <a:ext cx="9144000" cy="88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500" u="sng">
                <a:solidFill>
                  <a:srgbClr val="FFFFFF"/>
                </a:solidFill>
                <a:latin typeface="Aclonica"/>
                <a:ea typeface="Aclonica"/>
                <a:cs typeface="Aclonica"/>
                <a:sym typeface="Aclonica"/>
              </a:rPr>
              <a:t>Conference Raffle</a:t>
            </a:r>
            <a:endParaRPr b="1" sz="3000" u="sng">
              <a:solidFill>
                <a:srgbClr val="FFFFFF"/>
              </a:solidFill>
              <a:latin typeface="Aclonica"/>
              <a:ea typeface="Aclonica"/>
              <a:cs typeface="Aclonica"/>
              <a:sym typeface="Aclonica"/>
            </a:endParaRPr>
          </a:p>
          <a:p>
            <a:pPr indent="0" lvl="0" marL="0" rtl="0" algn="ctr">
              <a:spcBef>
                <a:spcPts val="0"/>
              </a:spcBef>
              <a:spcAft>
                <a:spcPts val="0"/>
              </a:spcAft>
              <a:buNone/>
            </a:pPr>
            <a:r>
              <a:t/>
            </a:r>
            <a:endParaRPr b="1" sz="3000" u="sng">
              <a:solidFill>
                <a:srgbClr val="FFFFFF"/>
              </a:solidFill>
              <a:latin typeface="Aclonica"/>
              <a:ea typeface="Aclonica"/>
              <a:cs typeface="Aclonica"/>
              <a:sym typeface="Aclonica"/>
            </a:endParaRPr>
          </a:p>
          <a:p>
            <a:pPr indent="0" lvl="0" marL="0" rtl="0" algn="ctr">
              <a:spcBef>
                <a:spcPts val="0"/>
              </a:spcBef>
              <a:spcAft>
                <a:spcPts val="0"/>
              </a:spcAft>
              <a:buNone/>
            </a:pPr>
            <a:r>
              <a:t/>
            </a:r>
            <a:endParaRPr b="1" sz="3000" u="sng">
              <a:solidFill>
                <a:srgbClr val="FFFFFF"/>
              </a:solidFill>
              <a:latin typeface="Aclonica"/>
              <a:ea typeface="Aclonica"/>
              <a:cs typeface="Aclonica"/>
              <a:sym typeface="Aclonica"/>
            </a:endParaRPr>
          </a:p>
          <a:p>
            <a:pPr indent="0" lvl="0" marL="0" rtl="0" algn="ctr">
              <a:spcBef>
                <a:spcPts val="0"/>
              </a:spcBef>
              <a:spcAft>
                <a:spcPts val="0"/>
              </a:spcAft>
              <a:buNone/>
            </a:pPr>
            <a:r>
              <a:t/>
            </a:r>
            <a:endParaRPr sz="3000">
              <a:solidFill>
                <a:srgbClr val="FFFFFF"/>
              </a:solidFill>
              <a:latin typeface="Aclonica"/>
              <a:ea typeface="Aclonica"/>
              <a:cs typeface="Aclonica"/>
              <a:sym typeface="Aclonica"/>
            </a:endParaRPr>
          </a:p>
        </p:txBody>
      </p:sp>
      <p:sp>
        <p:nvSpPr>
          <p:cNvPr id="327" name="Google Shape;327;p44"/>
          <p:cNvSpPr txBox="1"/>
          <p:nvPr>
            <p:ph idx="1" type="subTitle"/>
          </p:nvPr>
        </p:nvSpPr>
        <p:spPr>
          <a:xfrm>
            <a:off x="0" y="1108275"/>
            <a:ext cx="9144000" cy="881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Aclonica"/>
                <a:ea typeface="Aclonica"/>
                <a:cs typeface="Aclonica"/>
                <a:sym typeface="Aclonica"/>
              </a:rPr>
              <a:t>For those who registered by October 17th: </a:t>
            </a:r>
            <a:endParaRPr>
              <a:solidFill>
                <a:srgbClr val="FFFFFF"/>
              </a:solidFill>
              <a:latin typeface="Aclonica"/>
              <a:ea typeface="Aclonica"/>
              <a:cs typeface="Aclonica"/>
              <a:sym typeface="Aclonica"/>
            </a:endParaRPr>
          </a:p>
          <a:p>
            <a:pPr indent="0" lvl="0" marL="0" rtl="0" algn="ctr">
              <a:spcBef>
                <a:spcPts val="0"/>
              </a:spcBef>
              <a:spcAft>
                <a:spcPts val="0"/>
              </a:spcAft>
              <a:buNone/>
            </a:pPr>
            <a:r>
              <a:rPr lang="en">
                <a:solidFill>
                  <a:srgbClr val="FFFFFF"/>
                </a:solidFill>
                <a:latin typeface="Aclonica"/>
                <a:ea typeface="Aclonica"/>
                <a:cs typeface="Aclonica"/>
                <a:sym typeface="Aclonica"/>
              </a:rPr>
              <a:t> The prizes are one Ukulele, and gift cards from Harbor Freight, Olive Garden, and Subway.  </a:t>
            </a:r>
            <a:endParaRPr>
              <a:solidFill>
                <a:srgbClr val="FFFFFF"/>
              </a:solidFill>
              <a:latin typeface="Aclonica"/>
              <a:ea typeface="Aclonica"/>
              <a:cs typeface="Aclonica"/>
              <a:sym typeface="Aclonica"/>
            </a:endParaRPr>
          </a:p>
          <a:p>
            <a:pPr indent="0" lvl="0" marL="0" rtl="0" algn="ctr">
              <a:spcBef>
                <a:spcPts val="0"/>
              </a:spcBef>
              <a:spcAft>
                <a:spcPts val="0"/>
              </a:spcAft>
              <a:buNone/>
            </a:pPr>
            <a:r>
              <a:t/>
            </a:r>
            <a:endParaRPr>
              <a:solidFill>
                <a:srgbClr val="FFFFFF"/>
              </a:solidFill>
              <a:latin typeface="Aclonica"/>
              <a:ea typeface="Aclonica"/>
              <a:cs typeface="Aclonica"/>
              <a:sym typeface="Aclonica"/>
            </a:endParaRPr>
          </a:p>
          <a:p>
            <a:pPr indent="0" lvl="0" marL="0" rtl="0" algn="ctr">
              <a:spcBef>
                <a:spcPts val="0"/>
              </a:spcBef>
              <a:spcAft>
                <a:spcPts val="0"/>
              </a:spcAft>
              <a:buNone/>
            </a:pPr>
            <a:r>
              <a:rPr lang="en">
                <a:solidFill>
                  <a:srgbClr val="FFFFFF"/>
                </a:solidFill>
                <a:latin typeface="Aclonica"/>
                <a:ea typeface="Aclonica"/>
                <a:cs typeface="Aclonica"/>
                <a:sym typeface="Aclonica"/>
              </a:rPr>
              <a:t>Our winners are: Savannah Byrd, Cindy Chie, Terina Faleono, Jersey Lauti, Vai Matautia, Cynthia Notto, Nina Spears, Divine Taylor, Mia Valdez</a:t>
            </a:r>
            <a:endParaRPr>
              <a:solidFill>
                <a:srgbClr val="FFFFFF"/>
              </a:solidFill>
              <a:latin typeface="Aclonica"/>
              <a:ea typeface="Aclonica"/>
              <a:cs typeface="Aclonica"/>
              <a:sym typeface="Aclonica"/>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FF"/>
        </a:solidFill>
      </p:bgPr>
    </p:bg>
    <p:spTree>
      <p:nvGrpSpPr>
        <p:cNvPr id="331" name="Shape 331"/>
        <p:cNvGrpSpPr/>
        <p:nvPr/>
      </p:nvGrpSpPr>
      <p:grpSpPr>
        <a:xfrm>
          <a:off x="0" y="0"/>
          <a:ext cx="0" cy="0"/>
          <a:chOff x="0" y="0"/>
          <a:chExt cx="0" cy="0"/>
        </a:xfrm>
      </p:grpSpPr>
      <p:pic>
        <p:nvPicPr>
          <p:cNvPr id="332" name="Google Shape;332;p45"/>
          <p:cNvPicPr preferRelativeResize="0"/>
          <p:nvPr/>
        </p:nvPicPr>
        <p:blipFill rotWithShape="1">
          <a:blip r:embed="rId3">
            <a:alphaModFix/>
          </a:blip>
          <a:srcRect b="0" l="0" r="82255" t="0"/>
          <a:stretch/>
        </p:blipFill>
        <p:spPr>
          <a:xfrm>
            <a:off x="0" y="687"/>
            <a:ext cx="771176" cy="902713"/>
          </a:xfrm>
          <a:prstGeom prst="rect">
            <a:avLst/>
          </a:prstGeom>
          <a:noFill/>
          <a:ln>
            <a:noFill/>
          </a:ln>
        </p:spPr>
      </p:pic>
      <p:sp>
        <p:nvSpPr>
          <p:cNvPr id="333" name="Google Shape;333;p45"/>
          <p:cNvSpPr txBox="1"/>
          <p:nvPr/>
        </p:nvSpPr>
        <p:spPr>
          <a:xfrm>
            <a:off x="-125" y="22025"/>
            <a:ext cx="9144000" cy="88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000" u="sng">
                <a:solidFill>
                  <a:srgbClr val="FFFFFF"/>
                </a:solidFill>
                <a:latin typeface="Aclonica"/>
                <a:ea typeface="Aclonica"/>
                <a:cs typeface="Aclonica"/>
                <a:sym typeface="Aclonica"/>
              </a:rPr>
              <a:t>Conference Raffle - Part II:</a:t>
            </a:r>
            <a:endParaRPr b="1" sz="2500" u="sng">
              <a:solidFill>
                <a:srgbClr val="FFFFFF"/>
              </a:solidFill>
              <a:latin typeface="Aclonica"/>
              <a:ea typeface="Aclonica"/>
              <a:cs typeface="Aclonica"/>
              <a:sym typeface="Aclonica"/>
            </a:endParaRPr>
          </a:p>
          <a:p>
            <a:pPr indent="0" lvl="0" marL="0" rtl="0" algn="ctr">
              <a:spcBef>
                <a:spcPts val="0"/>
              </a:spcBef>
              <a:spcAft>
                <a:spcPts val="0"/>
              </a:spcAft>
              <a:buNone/>
            </a:pPr>
            <a:r>
              <a:t/>
            </a:r>
            <a:endParaRPr b="1" sz="3000" u="sng">
              <a:solidFill>
                <a:srgbClr val="FFFFFF"/>
              </a:solidFill>
              <a:latin typeface="Aclonica"/>
              <a:ea typeface="Aclonica"/>
              <a:cs typeface="Aclonica"/>
              <a:sym typeface="Aclonica"/>
            </a:endParaRPr>
          </a:p>
          <a:p>
            <a:pPr indent="0" lvl="0" marL="0" rtl="0" algn="ctr">
              <a:spcBef>
                <a:spcPts val="0"/>
              </a:spcBef>
              <a:spcAft>
                <a:spcPts val="0"/>
              </a:spcAft>
              <a:buNone/>
            </a:pPr>
            <a:r>
              <a:t/>
            </a:r>
            <a:endParaRPr b="1" sz="3000" u="sng">
              <a:solidFill>
                <a:srgbClr val="FFFFFF"/>
              </a:solidFill>
              <a:latin typeface="Aclonica"/>
              <a:ea typeface="Aclonica"/>
              <a:cs typeface="Aclonica"/>
              <a:sym typeface="Aclonica"/>
            </a:endParaRPr>
          </a:p>
          <a:p>
            <a:pPr indent="0" lvl="0" marL="0" rtl="0" algn="ctr">
              <a:spcBef>
                <a:spcPts val="0"/>
              </a:spcBef>
              <a:spcAft>
                <a:spcPts val="0"/>
              </a:spcAft>
              <a:buNone/>
            </a:pPr>
            <a:r>
              <a:t/>
            </a:r>
            <a:endParaRPr sz="3000">
              <a:solidFill>
                <a:srgbClr val="FFFFFF"/>
              </a:solidFill>
              <a:latin typeface="Aclonica"/>
              <a:ea typeface="Aclonica"/>
              <a:cs typeface="Aclonica"/>
              <a:sym typeface="Aclonica"/>
            </a:endParaRPr>
          </a:p>
        </p:txBody>
      </p:sp>
      <p:sp>
        <p:nvSpPr>
          <p:cNvPr id="334" name="Google Shape;334;p45"/>
          <p:cNvSpPr txBox="1"/>
          <p:nvPr>
            <p:ph idx="1" type="subTitle"/>
          </p:nvPr>
        </p:nvSpPr>
        <p:spPr>
          <a:xfrm>
            <a:off x="0" y="1108275"/>
            <a:ext cx="9144000" cy="881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800">
                <a:solidFill>
                  <a:srgbClr val="FFFFFF"/>
                </a:solidFill>
                <a:latin typeface="Aclonica"/>
                <a:ea typeface="Aclonica"/>
                <a:cs typeface="Aclonica"/>
                <a:sym typeface="Aclonica"/>
              </a:rPr>
              <a:t>Another raffle will take place in a week!</a:t>
            </a:r>
            <a:endParaRPr sz="3800">
              <a:solidFill>
                <a:srgbClr val="FFFFFF"/>
              </a:solidFill>
              <a:latin typeface="Aclonica"/>
              <a:ea typeface="Aclonica"/>
              <a:cs typeface="Aclonica"/>
              <a:sym typeface="Aclonica"/>
            </a:endParaRPr>
          </a:p>
          <a:p>
            <a:pPr indent="0" lvl="0" marL="0" rtl="0" algn="ctr">
              <a:spcBef>
                <a:spcPts val="0"/>
              </a:spcBef>
              <a:spcAft>
                <a:spcPts val="0"/>
              </a:spcAft>
              <a:buNone/>
            </a:pPr>
            <a:r>
              <a:t/>
            </a:r>
            <a:endParaRPr>
              <a:solidFill>
                <a:srgbClr val="FFFFFF"/>
              </a:solidFill>
              <a:latin typeface="Aclonica"/>
              <a:ea typeface="Aclonica"/>
              <a:cs typeface="Aclonica"/>
              <a:sym typeface="Aclonica"/>
            </a:endParaRPr>
          </a:p>
          <a:p>
            <a:pPr indent="0" lvl="0" marL="0" rtl="0" algn="ctr">
              <a:spcBef>
                <a:spcPts val="0"/>
              </a:spcBef>
              <a:spcAft>
                <a:spcPts val="0"/>
              </a:spcAft>
              <a:buNone/>
            </a:pPr>
            <a:r>
              <a:rPr lang="en">
                <a:solidFill>
                  <a:srgbClr val="FFFFFF"/>
                </a:solidFill>
                <a:latin typeface="Aclonica"/>
                <a:ea typeface="Aclonica"/>
                <a:cs typeface="Aclonica"/>
                <a:sym typeface="Aclonica"/>
              </a:rPr>
              <a:t>Another raffle will take place for those who visited the most colleges today. The College Fair will continue immediately at the conclusion of our ceremony. Go and visit our colleges now!  </a:t>
            </a:r>
            <a:endParaRPr>
              <a:solidFill>
                <a:srgbClr val="FFFFFF"/>
              </a:solidFill>
              <a:latin typeface="Aclonica"/>
              <a:ea typeface="Aclonica"/>
              <a:cs typeface="Aclonica"/>
              <a:sym typeface="Aclonica"/>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FF"/>
        </a:solidFill>
      </p:bgPr>
    </p:bg>
    <p:spTree>
      <p:nvGrpSpPr>
        <p:cNvPr id="338" name="Shape 338"/>
        <p:cNvGrpSpPr/>
        <p:nvPr/>
      </p:nvGrpSpPr>
      <p:grpSpPr>
        <a:xfrm>
          <a:off x="0" y="0"/>
          <a:ext cx="0" cy="0"/>
          <a:chOff x="0" y="0"/>
          <a:chExt cx="0" cy="0"/>
        </a:xfrm>
      </p:grpSpPr>
      <p:pic>
        <p:nvPicPr>
          <p:cNvPr id="339" name="Google Shape;339;p46"/>
          <p:cNvPicPr preferRelativeResize="0"/>
          <p:nvPr/>
        </p:nvPicPr>
        <p:blipFill rotWithShape="1">
          <a:blip r:embed="rId3">
            <a:alphaModFix/>
          </a:blip>
          <a:srcRect b="0" l="0" r="82255" t="0"/>
          <a:stretch/>
        </p:blipFill>
        <p:spPr>
          <a:xfrm>
            <a:off x="0" y="687"/>
            <a:ext cx="771176" cy="902713"/>
          </a:xfrm>
          <a:prstGeom prst="rect">
            <a:avLst/>
          </a:prstGeom>
          <a:noFill/>
          <a:ln>
            <a:noFill/>
          </a:ln>
        </p:spPr>
      </p:pic>
      <p:sp>
        <p:nvSpPr>
          <p:cNvPr id="340" name="Google Shape;340;p46"/>
          <p:cNvSpPr txBox="1"/>
          <p:nvPr/>
        </p:nvSpPr>
        <p:spPr>
          <a:xfrm>
            <a:off x="-125" y="22025"/>
            <a:ext cx="9144000" cy="88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3000" u="sng">
              <a:solidFill>
                <a:srgbClr val="FFFFFF"/>
              </a:solidFill>
              <a:latin typeface="Aclonica"/>
              <a:ea typeface="Aclonica"/>
              <a:cs typeface="Aclonica"/>
              <a:sym typeface="Aclonica"/>
            </a:endParaRPr>
          </a:p>
          <a:p>
            <a:pPr indent="0" lvl="0" marL="0" rtl="0" algn="ctr">
              <a:spcBef>
                <a:spcPts val="0"/>
              </a:spcBef>
              <a:spcAft>
                <a:spcPts val="0"/>
              </a:spcAft>
              <a:buNone/>
            </a:pPr>
            <a:r>
              <a:t/>
            </a:r>
            <a:endParaRPr b="1" sz="3000" u="sng">
              <a:solidFill>
                <a:srgbClr val="FFFFFF"/>
              </a:solidFill>
              <a:latin typeface="Aclonica"/>
              <a:ea typeface="Aclonica"/>
              <a:cs typeface="Aclonica"/>
              <a:sym typeface="Aclonica"/>
            </a:endParaRPr>
          </a:p>
          <a:p>
            <a:pPr indent="0" lvl="0" marL="0" rtl="0" algn="ctr">
              <a:spcBef>
                <a:spcPts val="0"/>
              </a:spcBef>
              <a:spcAft>
                <a:spcPts val="0"/>
              </a:spcAft>
              <a:buNone/>
            </a:pPr>
            <a:r>
              <a:t/>
            </a:r>
            <a:endParaRPr sz="3000">
              <a:solidFill>
                <a:srgbClr val="FFFFFF"/>
              </a:solidFill>
              <a:latin typeface="Aclonica"/>
              <a:ea typeface="Aclonica"/>
              <a:cs typeface="Aclonica"/>
              <a:sym typeface="Aclonica"/>
            </a:endParaRPr>
          </a:p>
        </p:txBody>
      </p:sp>
      <p:sp>
        <p:nvSpPr>
          <p:cNvPr id="341" name="Google Shape;341;p46"/>
          <p:cNvSpPr txBox="1"/>
          <p:nvPr>
            <p:ph idx="1" type="subTitle"/>
          </p:nvPr>
        </p:nvSpPr>
        <p:spPr>
          <a:xfrm>
            <a:off x="0" y="1108275"/>
            <a:ext cx="9144000" cy="881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9000">
                <a:solidFill>
                  <a:srgbClr val="FFFFFF"/>
                </a:solidFill>
                <a:latin typeface="Aclonica"/>
                <a:ea typeface="Aclonica"/>
                <a:cs typeface="Aclonica"/>
                <a:sym typeface="Aclonica"/>
              </a:rPr>
              <a:t>Thank You!</a:t>
            </a:r>
            <a:endParaRPr sz="9000">
              <a:solidFill>
                <a:srgbClr val="FFFFFF"/>
              </a:solidFill>
              <a:latin typeface="Aclonica"/>
              <a:ea typeface="Aclonica"/>
              <a:cs typeface="Aclonica"/>
              <a:sym typeface="Aclonica"/>
            </a:endParaRPr>
          </a:p>
          <a:p>
            <a:pPr indent="0" lvl="0" marL="0" rtl="0" algn="ctr">
              <a:spcBef>
                <a:spcPts val="0"/>
              </a:spcBef>
              <a:spcAft>
                <a:spcPts val="0"/>
              </a:spcAft>
              <a:buNone/>
            </a:pPr>
            <a:r>
              <a:t/>
            </a:r>
            <a:endParaRPr>
              <a:solidFill>
                <a:srgbClr val="FFFFFF"/>
              </a:solidFill>
              <a:latin typeface="Aclonica"/>
              <a:ea typeface="Aclonica"/>
              <a:cs typeface="Aclonica"/>
              <a:sym typeface="Aclonica"/>
            </a:endParaRPr>
          </a:p>
          <a:p>
            <a:pPr indent="0" lvl="0" marL="0" rtl="0" algn="ctr">
              <a:spcBef>
                <a:spcPts val="0"/>
              </a:spcBef>
              <a:spcAft>
                <a:spcPts val="0"/>
              </a:spcAft>
              <a:buClr>
                <a:schemeClr val="dk1"/>
              </a:buClr>
              <a:buSzPts val="1100"/>
              <a:buFont typeface="Arial"/>
              <a:buNone/>
            </a:pPr>
            <a:r>
              <a:rPr lang="en" sz="3300">
                <a:solidFill>
                  <a:srgbClr val="FFFFFF"/>
                </a:solidFill>
                <a:latin typeface="Aclonica"/>
                <a:ea typeface="Aclonica"/>
                <a:cs typeface="Aclonica"/>
                <a:sym typeface="Aclonica"/>
              </a:rPr>
              <a:t>*Aloha*Adios*Alua*Aere Ra*Haere*Iokwe*Meichikung</a:t>
            </a:r>
            <a:endParaRPr sz="3300">
              <a:solidFill>
                <a:srgbClr val="FFFFFF"/>
              </a:solidFill>
              <a:latin typeface="Aclonica"/>
              <a:ea typeface="Aclonica"/>
              <a:cs typeface="Aclonica"/>
              <a:sym typeface="Aclonica"/>
            </a:endParaRPr>
          </a:p>
          <a:p>
            <a:pPr indent="0" lvl="0" marL="0" rtl="0" algn="ctr">
              <a:spcBef>
                <a:spcPts val="0"/>
              </a:spcBef>
              <a:spcAft>
                <a:spcPts val="0"/>
              </a:spcAft>
              <a:buClr>
                <a:schemeClr val="dk1"/>
              </a:buClr>
              <a:buSzPts val="1100"/>
              <a:buFont typeface="Arial"/>
              <a:buNone/>
            </a:pPr>
            <a:r>
              <a:rPr lang="en" sz="3300">
                <a:solidFill>
                  <a:srgbClr val="FFFFFF"/>
                </a:solidFill>
                <a:latin typeface="Aclonica"/>
                <a:ea typeface="Aclonica"/>
                <a:cs typeface="Aclonica"/>
                <a:sym typeface="Aclonica"/>
              </a:rPr>
              <a:t>*Moce*Na Na*Tofa</a:t>
            </a:r>
            <a:endParaRPr sz="3300">
              <a:solidFill>
                <a:srgbClr val="FFFFFF"/>
              </a:solidFill>
              <a:latin typeface="Aclonica"/>
              <a:ea typeface="Aclonica"/>
              <a:cs typeface="Aclonica"/>
              <a:sym typeface="Aclonica"/>
            </a:endParaRPr>
          </a:p>
          <a:p>
            <a:pPr indent="0" lvl="0" marL="0" rtl="0" algn="ctr">
              <a:spcBef>
                <a:spcPts val="0"/>
              </a:spcBef>
              <a:spcAft>
                <a:spcPts val="0"/>
              </a:spcAft>
              <a:buNone/>
            </a:pPr>
            <a:r>
              <a:t/>
            </a:r>
            <a:endParaRPr>
              <a:solidFill>
                <a:srgbClr val="FFFFFF"/>
              </a:solidFill>
              <a:latin typeface="Aclonica"/>
              <a:ea typeface="Aclonica"/>
              <a:cs typeface="Aclonica"/>
              <a:sym typeface="Aclonic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FF"/>
        </a:solidFill>
      </p:bgPr>
    </p:bg>
    <p:spTree>
      <p:nvGrpSpPr>
        <p:cNvPr id="74" name="Shape 74"/>
        <p:cNvGrpSpPr/>
        <p:nvPr/>
      </p:nvGrpSpPr>
      <p:grpSpPr>
        <a:xfrm>
          <a:off x="0" y="0"/>
          <a:ext cx="0" cy="0"/>
          <a:chOff x="0" y="0"/>
          <a:chExt cx="0" cy="0"/>
        </a:xfrm>
      </p:grpSpPr>
      <p:sp>
        <p:nvSpPr>
          <p:cNvPr id="75" name="Google Shape;75;p16"/>
          <p:cNvSpPr txBox="1"/>
          <p:nvPr>
            <p:ph type="ctrTitle"/>
          </p:nvPr>
        </p:nvSpPr>
        <p:spPr>
          <a:xfrm>
            <a:off x="0" y="-76200"/>
            <a:ext cx="9144000" cy="1490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500" u="sng">
                <a:solidFill>
                  <a:srgbClr val="FFFFFF"/>
                </a:solidFill>
                <a:latin typeface="Aclonica"/>
                <a:ea typeface="Aclonica"/>
                <a:cs typeface="Aclonica"/>
                <a:sym typeface="Aclonica"/>
              </a:rPr>
              <a:t>NPIEN Board Members and Staff Members</a:t>
            </a:r>
            <a:endParaRPr sz="4500" u="sng">
              <a:solidFill>
                <a:srgbClr val="FFFFFF"/>
              </a:solidFill>
              <a:latin typeface="Aclonica"/>
              <a:ea typeface="Aclonica"/>
              <a:cs typeface="Aclonica"/>
              <a:sym typeface="Aclonica"/>
            </a:endParaRPr>
          </a:p>
        </p:txBody>
      </p:sp>
      <p:sp>
        <p:nvSpPr>
          <p:cNvPr id="76" name="Google Shape;76;p16"/>
          <p:cNvSpPr txBox="1"/>
          <p:nvPr>
            <p:ph idx="1" type="subTitle"/>
          </p:nvPr>
        </p:nvSpPr>
        <p:spPr>
          <a:xfrm>
            <a:off x="0" y="1314900"/>
            <a:ext cx="9144000" cy="1397400"/>
          </a:xfrm>
          <a:prstGeom prst="rect">
            <a:avLst/>
          </a:prstGeom>
        </p:spPr>
        <p:txBody>
          <a:bodyPr anchorCtr="0" anchor="t" bIns="91425" lIns="91425" spcFirstLastPara="1" rIns="91425" wrap="square" tIns="91425">
            <a:noAutofit/>
          </a:bodyPr>
          <a:lstStyle/>
          <a:p>
            <a:pPr indent="0" lvl="0" marL="228600" rtl="0" algn="ctr">
              <a:lnSpc>
                <a:spcPct val="115000"/>
              </a:lnSpc>
              <a:spcBef>
                <a:spcPts val="0"/>
              </a:spcBef>
              <a:spcAft>
                <a:spcPts val="0"/>
              </a:spcAft>
              <a:buClr>
                <a:schemeClr val="dk1"/>
              </a:buClr>
              <a:buSzPts val="1100"/>
              <a:buFont typeface="Arial"/>
              <a:buNone/>
            </a:pPr>
            <a:r>
              <a:rPr b="1" lang="en" sz="1300">
                <a:solidFill>
                  <a:srgbClr val="FFFFFF"/>
                </a:solidFill>
                <a:latin typeface="Aclonica"/>
                <a:ea typeface="Aclonica"/>
                <a:cs typeface="Aclonica"/>
                <a:sym typeface="Aclonica"/>
              </a:rPr>
              <a:t>President: Tino Andres</a:t>
            </a:r>
            <a:endParaRPr b="1" sz="1300">
              <a:solidFill>
                <a:srgbClr val="FFFFFF"/>
              </a:solidFill>
              <a:latin typeface="Aclonica"/>
              <a:ea typeface="Aclonica"/>
              <a:cs typeface="Aclonica"/>
              <a:sym typeface="Aclonica"/>
            </a:endParaRPr>
          </a:p>
          <a:p>
            <a:pPr indent="0" lvl="0" marL="228600" rtl="0" algn="ctr">
              <a:lnSpc>
                <a:spcPct val="115000"/>
              </a:lnSpc>
              <a:spcBef>
                <a:spcPts val="0"/>
              </a:spcBef>
              <a:spcAft>
                <a:spcPts val="0"/>
              </a:spcAft>
              <a:buClr>
                <a:schemeClr val="dk1"/>
              </a:buClr>
              <a:buSzPts val="1100"/>
              <a:buFont typeface="Arial"/>
              <a:buNone/>
            </a:pPr>
            <a:r>
              <a:rPr b="1" lang="en" sz="1300">
                <a:solidFill>
                  <a:srgbClr val="FFFFFF"/>
                </a:solidFill>
                <a:latin typeface="Aclonica"/>
                <a:ea typeface="Aclonica"/>
                <a:cs typeface="Aclonica"/>
                <a:sym typeface="Aclonica"/>
              </a:rPr>
              <a:t>President-Elect: Will Safotu</a:t>
            </a:r>
            <a:endParaRPr b="1" sz="1300">
              <a:solidFill>
                <a:srgbClr val="FFFFFF"/>
              </a:solidFill>
              <a:latin typeface="Aclonica"/>
              <a:ea typeface="Aclonica"/>
              <a:cs typeface="Aclonica"/>
              <a:sym typeface="Aclonica"/>
            </a:endParaRPr>
          </a:p>
          <a:p>
            <a:pPr indent="0" lvl="0" marL="228600" rtl="0" algn="ctr">
              <a:lnSpc>
                <a:spcPct val="115000"/>
              </a:lnSpc>
              <a:spcBef>
                <a:spcPts val="0"/>
              </a:spcBef>
              <a:spcAft>
                <a:spcPts val="0"/>
              </a:spcAft>
              <a:buClr>
                <a:schemeClr val="dk1"/>
              </a:buClr>
              <a:buSzPts val="1100"/>
              <a:buFont typeface="Arial"/>
              <a:buNone/>
            </a:pPr>
            <a:r>
              <a:rPr b="1" lang="en" sz="1300">
                <a:solidFill>
                  <a:srgbClr val="FFFFFF"/>
                </a:solidFill>
                <a:latin typeface="Aclonica"/>
                <a:ea typeface="Aclonica"/>
                <a:cs typeface="Aclonica"/>
                <a:sym typeface="Aclonica"/>
              </a:rPr>
              <a:t>Vice President: Ethan Nguyen</a:t>
            </a:r>
            <a:endParaRPr b="1" sz="1300">
              <a:solidFill>
                <a:srgbClr val="FFFFFF"/>
              </a:solidFill>
              <a:latin typeface="Aclonica"/>
              <a:ea typeface="Aclonica"/>
              <a:cs typeface="Aclonica"/>
              <a:sym typeface="Aclonica"/>
            </a:endParaRPr>
          </a:p>
          <a:p>
            <a:pPr indent="0" lvl="0" marL="228600" rtl="0" algn="ctr">
              <a:lnSpc>
                <a:spcPct val="115000"/>
              </a:lnSpc>
              <a:spcBef>
                <a:spcPts val="0"/>
              </a:spcBef>
              <a:spcAft>
                <a:spcPts val="0"/>
              </a:spcAft>
              <a:buClr>
                <a:schemeClr val="dk1"/>
              </a:buClr>
              <a:buSzPts val="1100"/>
              <a:buFont typeface="Arial"/>
              <a:buNone/>
            </a:pPr>
            <a:r>
              <a:rPr b="1" lang="en" sz="1300">
                <a:solidFill>
                  <a:srgbClr val="FFFFFF"/>
                </a:solidFill>
                <a:latin typeface="Aclonica"/>
                <a:ea typeface="Aclonica"/>
                <a:cs typeface="Aclonica"/>
                <a:sym typeface="Aclonica"/>
              </a:rPr>
              <a:t>Immediate Past President: Teresa Molina</a:t>
            </a:r>
            <a:endParaRPr b="1" sz="1300">
              <a:solidFill>
                <a:srgbClr val="FFFFFF"/>
              </a:solidFill>
              <a:latin typeface="Aclonica"/>
              <a:ea typeface="Aclonica"/>
              <a:cs typeface="Aclonica"/>
              <a:sym typeface="Aclonica"/>
            </a:endParaRPr>
          </a:p>
          <a:p>
            <a:pPr indent="0" lvl="0" marL="228600" rtl="0" algn="ctr">
              <a:lnSpc>
                <a:spcPct val="115000"/>
              </a:lnSpc>
              <a:spcBef>
                <a:spcPts val="0"/>
              </a:spcBef>
              <a:spcAft>
                <a:spcPts val="0"/>
              </a:spcAft>
              <a:buClr>
                <a:schemeClr val="dk1"/>
              </a:buClr>
              <a:buSzPts val="1100"/>
              <a:buFont typeface="Arial"/>
              <a:buNone/>
            </a:pPr>
            <a:r>
              <a:rPr b="1" lang="en" sz="1300">
                <a:solidFill>
                  <a:srgbClr val="FFFFFF"/>
                </a:solidFill>
                <a:latin typeface="Aclonica"/>
                <a:ea typeface="Aclonica"/>
                <a:cs typeface="Aclonica"/>
                <a:sym typeface="Aclonica"/>
              </a:rPr>
              <a:t>Secretary: D. Kalani Heinz</a:t>
            </a:r>
            <a:endParaRPr b="1" sz="1300">
              <a:solidFill>
                <a:srgbClr val="FFFFFF"/>
              </a:solidFill>
              <a:latin typeface="Aclonica"/>
              <a:ea typeface="Aclonica"/>
              <a:cs typeface="Aclonica"/>
              <a:sym typeface="Aclonica"/>
            </a:endParaRPr>
          </a:p>
          <a:p>
            <a:pPr indent="0" lvl="0" marL="228600" rtl="0" algn="ctr">
              <a:lnSpc>
                <a:spcPct val="115000"/>
              </a:lnSpc>
              <a:spcBef>
                <a:spcPts val="0"/>
              </a:spcBef>
              <a:spcAft>
                <a:spcPts val="0"/>
              </a:spcAft>
              <a:buClr>
                <a:schemeClr val="dk1"/>
              </a:buClr>
              <a:buSzPts val="1100"/>
              <a:buFont typeface="Arial"/>
              <a:buNone/>
            </a:pPr>
            <a:r>
              <a:rPr b="1" lang="en" sz="1300">
                <a:solidFill>
                  <a:srgbClr val="FFFFFF"/>
                </a:solidFill>
                <a:latin typeface="Aclonica"/>
                <a:ea typeface="Aclonica"/>
                <a:cs typeface="Aclonica"/>
                <a:sym typeface="Aclonica"/>
              </a:rPr>
              <a:t>Treasurer:  Sean Munley</a:t>
            </a:r>
            <a:endParaRPr b="1" sz="1300">
              <a:solidFill>
                <a:srgbClr val="FFFFFF"/>
              </a:solidFill>
              <a:latin typeface="Aclonica"/>
              <a:ea typeface="Aclonica"/>
              <a:cs typeface="Aclonica"/>
              <a:sym typeface="Aclonica"/>
            </a:endParaRPr>
          </a:p>
          <a:p>
            <a:pPr indent="0" lvl="0" marL="228600" rtl="0" algn="ctr">
              <a:lnSpc>
                <a:spcPct val="115000"/>
              </a:lnSpc>
              <a:spcBef>
                <a:spcPts val="0"/>
              </a:spcBef>
              <a:spcAft>
                <a:spcPts val="0"/>
              </a:spcAft>
              <a:buClr>
                <a:schemeClr val="dk1"/>
              </a:buClr>
              <a:buSzPts val="1100"/>
              <a:buFont typeface="Arial"/>
              <a:buNone/>
            </a:pPr>
            <a:r>
              <a:rPr b="1" lang="en" sz="1300">
                <a:solidFill>
                  <a:srgbClr val="FFFFFF"/>
                </a:solidFill>
                <a:latin typeface="Aclonica"/>
                <a:ea typeface="Aclonica"/>
                <a:cs typeface="Aclonica"/>
                <a:sym typeface="Aclonica"/>
              </a:rPr>
              <a:t>Directors:, Cliff Kusaba, Mark Kailiponi, Seiuli Fa’auliulito H. Meni, Angel Mikaele, Hector Molina, Past President, Tiloi Tuitama, Channel Coast Chapter President,  Charmaine Tuilefano, Inland Empire Chapter President, Jonathan Tovey, Midwest Chapter President, Anjani Varma, Northern California Chapter President</a:t>
            </a:r>
            <a:endParaRPr b="1" sz="1300">
              <a:solidFill>
                <a:srgbClr val="FFFFFF"/>
              </a:solidFill>
              <a:latin typeface="Aclonica"/>
              <a:ea typeface="Aclonica"/>
              <a:cs typeface="Aclonica"/>
              <a:sym typeface="Aclonica"/>
            </a:endParaRPr>
          </a:p>
          <a:p>
            <a:pPr indent="0" lvl="0" marL="228600" rtl="0" algn="ctr">
              <a:lnSpc>
                <a:spcPct val="115000"/>
              </a:lnSpc>
              <a:spcBef>
                <a:spcPts val="0"/>
              </a:spcBef>
              <a:spcAft>
                <a:spcPts val="0"/>
              </a:spcAft>
              <a:buNone/>
            </a:pPr>
            <a:r>
              <a:rPr b="1" lang="en" sz="1300">
                <a:solidFill>
                  <a:srgbClr val="FFFFFF"/>
                </a:solidFill>
                <a:latin typeface="Aclonica"/>
                <a:ea typeface="Aclonica"/>
                <a:cs typeface="Aclonica"/>
                <a:sym typeface="Aclonica"/>
              </a:rPr>
              <a:t>Alternate Directors: Leatapo Fesili, Inland Empire Chapter Liaison, Lupe Moe, Midwest Chapter Liaison</a:t>
            </a:r>
            <a:endParaRPr b="1" sz="1000">
              <a:solidFill>
                <a:srgbClr val="FFFFFF"/>
              </a:solidFill>
              <a:latin typeface="Aclonica"/>
              <a:ea typeface="Aclonica"/>
              <a:cs typeface="Aclonica"/>
              <a:sym typeface="Aclonica"/>
            </a:endParaRPr>
          </a:p>
          <a:p>
            <a:pPr indent="0" lvl="0" marL="0" rtl="0" algn="ctr">
              <a:lnSpc>
                <a:spcPct val="115000"/>
              </a:lnSpc>
              <a:spcBef>
                <a:spcPts val="1200"/>
              </a:spcBef>
              <a:spcAft>
                <a:spcPts val="0"/>
              </a:spcAft>
              <a:buNone/>
            </a:pPr>
            <a:r>
              <a:rPr b="1" lang="en" sz="1100">
                <a:solidFill>
                  <a:srgbClr val="FFFFFF"/>
                </a:solidFill>
                <a:latin typeface="Aclonica"/>
                <a:ea typeface="Aclonica"/>
                <a:cs typeface="Aclonica"/>
                <a:sym typeface="Aclonica"/>
              </a:rPr>
              <a:t>STAFF</a:t>
            </a:r>
            <a:endParaRPr b="1" sz="1100">
              <a:solidFill>
                <a:srgbClr val="FFFFFF"/>
              </a:solidFill>
              <a:latin typeface="Aclonica"/>
              <a:ea typeface="Aclonica"/>
              <a:cs typeface="Aclonica"/>
              <a:sym typeface="Aclonica"/>
            </a:endParaRPr>
          </a:p>
          <a:p>
            <a:pPr indent="0" lvl="0" marL="228600" rtl="0" algn="ctr">
              <a:lnSpc>
                <a:spcPct val="115000"/>
              </a:lnSpc>
              <a:spcBef>
                <a:spcPts val="0"/>
              </a:spcBef>
              <a:spcAft>
                <a:spcPts val="0"/>
              </a:spcAft>
              <a:buNone/>
            </a:pPr>
            <a:r>
              <a:rPr b="1" lang="en" sz="1100">
                <a:solidFill>
                  <a:srgbClr val="FFFFFF"/>
                </a:solidFill>
                <a:latin typeface="Aclonica"/>
                <a:ea typeface="Aclonica"/>
                <a:cs typeface="Aclonica"/>
                <a:sym typeface="Aclonica"/>
              </a:rPr>
              <a:t>Executive Director: Dr. Victor C. Thompson</a:t>
            </a:r>
            <a:endParaRPr b="1" sz="1100">
              <a:solidFill>
                <a:srgbClr val="FFFFFF"/>
              </a:solidFill>
              <a:latin typeface="Aclonica"/>
              <a:ea typeface="Aclonica"/>
              <a:cs typeface="Aclonica"/>
              <a:sym typeface="Aclonica"/>
            </a:endParaRPr>
          </a:p>
          <a:p>
            <a:pPr indent="0" lvl="0" marL="228600" rtl="0" algn="ctr">
              <a:lnSpc>
                <a:spcPct val="115000"/>
              </a:lnSpc>
              <a:spcBef>
                <a:spcPts val="0"/>
              </a:spcBef>
              <a:spcAft>
                <a:spcPts val="0"/>
              </a:spcAft>
              <a:buNone/>
            </a:pPr>
            <a:r>
              <a:rPr b="1" lang="en" sz="1100">
                <a:solidFill>
                  <a:srgbClr val="FFFFFF"/>
                </a:solidFill>
                <a:latin typeface="Aclonica"/>
                <a:ea typeface="Aclonica"/>
                <a:cs typeface="Aclonica"/>
                <a:sym typeface="Aclonica"/>
              </a:rPr>
              <a:t>Executive Assistant:  Caroline Sereno</a:t>
            </a:r>
            <a:endParaRPr b="1" sz="1100">
              <a:solidFill>
                <a:srgbClr val="FFFFFF"/>
              </a:solidFill>
              <a:latin typeface="Aclonica"/>
              <a:ea typeface="Aclonica"/>
              <a:cs typeface="Aclonica"/>
              <a:sym typeface="Aclonica"/>
            </a:endParaRPr>
          </a:p>
          <a:p>
            <a:pPr indent="0" lvl="0" marL="228600" rtl="0" algn="ctr">
              <a:lnSpc>
                <a:spcPct val="115000"/>
              </a:lnSpc>
              <a:spcBef>
                <a:spcPts val="0"/>
              </a:spcBef>
              <a:spcAft>
                <a:spcPts val="0"/>
              </a:spcAft>
              <a:buNone/>
            </a:pPr>
            <a:r>
              <a:rPr b="1" lang="en" sz="1100">
                <a:solidFill>
                  <a:srgbClr val="FFFFFF"/>
                </a:solidFill>
                <a:latin typeface="Aclonica"/>
                <a:ea typeface="Aclonica"/>
                <a:cs typeface="Aclonica"/>
                <a:sym typeface="Aclonica"/>
              </a:rPr>
              <a:t>Staff: Lauren Bowman, Loriann Leota, Nona Palmer, Sharma Uma, Emma Kailiponi, Intern, Esther Kailiponi, Intern</a:t>
            </a:r>
            <a:endParaRPr b="1" sz="1100">
              <a:solidFill>
                <a:srgbClr val="FFFFFF"/>
              </a:solidFill>
              <a:latin typeface="Aclonica"/>
              <a:ea typeface="Aclonica"/>
              <a:cs typeface="Aclonica"/>
              <a:sym typeface="Aclonica"/>
            </a:endParaRPr>
          </a:p>
          <a:p>
            <a:pPr indent="0" lvl="0" marL="228600" rtl="0" algn="ctr">
              <a:lnSpc>
                <a:spcPct val="115000"/>
              </a:lnSpc>
              <a:spcBef>
                <a:spcPts val="0"/>
              </a:spcBef>
              <a:spcAft>
                <a:spcPts val="0"/>
              </a:spcAft>
              <a:buClr>
                <a:schemeClr val="dk1"/>
              </a:buClr>
              <a:buSzPts val="1100"/>
              <a:buFont typeface="Arial"/>
              <a:buNone/>
            </a:pPr>
            <a:r>
              <a:t/>
            </a:r>
            <a:endParaRPr b="1" sz="1100">
              <a:solidFill>
                <a:srgbClr val="FFFFFF"/>
              </a:solidFill>
              <a:latin typeface="Aclonica"/>
              <a:ea typeface="Aclonica"/>
              <a:cs typeface="Aclonica"/>
              <a:sym typeface="Aclonica"/>
            </a:endParaRPr>
          </a:p>
          <a:p>
            <a:pPr indent="0" lvl="0" marL="0" rtl="0" algn="ctr">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FF"/>
        </a:solidFill>
      </p:bgPr>
    </p:bg>
    <p:spTree>
      <p:nvGrpSpPr>
        <p:cNvPr id="80" name="Shape 80"/>
        <p:cNvGrpSpPr/>
        <p:nvPr/>
      </p:nvGrpSpPr>
      <p:grpSpPr>
        <a:xfrm>
          <a:off x="0" y="0"/>
          <a:ext cx="0" cy="0"/>
          <a:chOff x="0" y="0"/>
          <a:chExt cx="0" cy="0"/>
        </a:xfrm>
      </p:grpSpPr>
      <p:pic>
        <p:nvPicPr>
          <p:cNvPr id="81" name="Google Shape;81;p17"/>
          <p:cNvPicPr preferRelativeResize="0"/>
          <p:nvPr/>
        </p:nvPicPr>
        <p:blipFill rotWithShape="1">
          <a:blip r:embed="rId3">
            <a:alphaModFix/>
          </a:blip>
          <a:srcRect b="0" l="0" r="82255" t="0"/>
          <a:stretch/>
        </p:blipFill>
        <p:spPr>
          <a:xfrm>
            <a:off x="0" y="687"/>
            <a:ext cx="771176" cy="902713"/>
          </a:xfrm>
          <a:prstGeom prst="rect">
            <a:avLst/>
          </a:prstGeom>
          <a:noFill/>
          <a:ln>
            <a:noFill/>
          </a:ln>
        </p:spPr>
      </p:pic>
      <p:sp>
        <p:nvSpPr>
          <p:cNvPr id="82" name="Google Shape;82;p17"/>
          <p:cNvSpPr txBox="1"/>
          <p:nvPr/>
        </p:nvSpPr>
        <p:spPr>
          <a:xfrm>
            <a:off x="-125" y="22025"/>
            <a:ext cx="9144000" cy="88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900" u="sng">
                <a:solidFill>
                  <a:srgbClr val="FFFFFF"/>
                </a:solidFill>
                <a:latin typeface="Aclonica"/>
                <a:ea typeface="Aclonica"/>
                <a:cs typeface="Aclonica"/>
                <a:sym typeface="Aclonica"/>
              </a:rPr>
              <a:t>Special Thanks to the </a:t>
            </a:r>
            <a:endParaRPr b="1" sz="2900" u="sng">
              <a:solidFill>
                <a:srgbClr val="FFFFFF"/>
              </a:solidFill>
              <a:latin typeface="Aclonica"/>
              <a:ea typeface="Aclonica"/>
              <a:cs typeface="Aclonica"/>
              <a:sym typeface="Aclonica"/>
            </a:endParaRPr>
          </a:p>
          <a:p>
            <a:pPr indent="0" lvl="0" marL="0" rtl="0" algn="ctr">
              <a:spcBef>
                <a:spcPts val="0"/>
              </a:spcBef>
              <a:spcAft>
                <a:spcPts val="0"/>
              </a:spcAft>
              <a:buNone/>
            </a:pPr>
            <a:r>
              <a:rPr b="1" lang="en" sz="2900" u="sng">
                <a:solidFill>
                  <a:srgbClr val="FFFFFF"/>
                </a:solidFill>
                <a:latin typeface="Aclonica"/>
                <a:ea typeface="Aclonica"/>
                <a:cs typeface="Aclonica"/>
                <a:sym typeface="Aclonica"/>
              </a:rPr>
              <a:t>Participating Colleges:</a:t>
            </a:r>
            <a:endParaRPr b="1" sz="2900" u="sng">
              <a:solidFill>
                <a:srgbClr val="FFFFFF"/>
              </a:solidFill>
              <a:latin typeface="Aclonica"/>
              <a:ea typeface="Aclonica"/>
              <a:cs typeface="Aclonica"/>
              <a:sym typeface="Aclonica"/>
            </a:endParaRPr>
          </a:p>
          <a:p>
            <a:pPr indent="0" lvl="0" marL="0" rtl="0" algn="ctr">
              <a:spcBef>
                <a:spcPts val="0"/>
              </a:spcBef>
              <a:spcAft>
                <a:spcPts val="0"/>
              </a:spcAft>
              <a:buNone/>
            </a:pPr>
            <a:r>
              <a:t/>
            </a:r>
            <a:endParaRPr sz="1500">
              <a:solidFill>
                <a:srgbClr val="FFFFFF"/>
              </a:solidFill>
              <a:latin typeface="Aclonica"/>
              <a:ea typeface="Aclonica"/>
              <a:cs typeface="Aclonica"/>
              <a:sym typeface="Aclonica"/>
            </a:endParaRPr>
          </a:p>
          <a:p>
            <a:pPr indent="0" lvl="0" marL="0" rtl="0" algn="ctr">
              <a:spcBef>
                <a:spcPts val="0"/>
              </a:spcBef>
              <a:spcAft>
                <a:spcPts val="0"/>
              </a:spcAft>
              <a:buNone/>
            </a:pPr>
            <a:r>
              <a:rPr lang="en" sz="2300">
                <a:solidFill>
                  <a:schemeClr val="lt1"/>
                </a:solidFill>
                <a:latin typeface="Aclonica"/>
                <a:ea typeface="Aclonica"/>
                <a:cs typeface="Aclonica"/>
                <a:sym typeface="Aclonica"/>
              </a:rPr>
              <a:t>Cerritos College</a:t>
            </a:r>
            <a:endParaRPr sz="2300">
              <a:solidFill>
                <a:schemeClr val="lt1"/>
              </a:solidFill>
              <a:latin typeface="Aclonica"/>
              <a:ea typeface="Aclonica"/>
              <a:cs typeface="Aclonica"/>
              <a:sym typeface="Aclonica"/>
            </a:endParaRPr>
          </a:p>
          <a:p>
            <a:pPr indent="0" lvl="0" marL="0" rtl="0" algn="ctr">
              <a:spcBef>
                <a:spcPts val="0"/>
              </a:spcBef>
              <a:spcAft>
                <a:spcPts val="0"/>
              </a:spcAft>
              <a:buNone/>
            </a:pPr>
            <a:r>
              <a:rPr lang="en" sz="2300">
                <a:solidFill>
                  <a:schemeClr val="lt1"/>
                </a:solidFill>
                <a:latin typeface="Aclonica"/>
                <a:ea typeface="Aclonica"/>
                <a:cs typeface="Aclonica"/>
                <a:sym typeface="Aclonica"/>
              </a:rPr>
              <a:t>Cal State University, Long Beach</a:t>
            </a:r>
            <a:endParaRPr sz="2300">
              <a:solidFill>
                <a:schemeClr val="lt1"/>
              </a:solidFill>
              <a:latin typeface="Aclonica"/>
              <a:ea typeface="Aclonica"/>
              <a:cs typeface="Aclonica"/>
              <a:sym typeface="Aclonica"/>
            </a:endParaRPr>
          </a:p>
          <a:p>
            <a:pPr indent="0" lvl="0" marL="0" rtl="0" algn="ctr">
              <a:spcBef>
                <a:spcPts val="0"/>
              </a:spcBef>
              <a:spcAft>
                <a:spcPts val="0"/>
              </a:spcAft>
              <a:buNone/>
            </a:pPr>
            <a:r>
              <a:rPr lang="en" sz="2300">
                <a:solidFill>
                  <a:schemeClr val="lt1"/>
                </a:solidFill>
                <a:latin typeface="Aclonica"/>
                <a:ea typeface="Aclonica"/>
                <a:cs typeface="Aclonica"/>
                <a:sym typeface="Aclonica"/>
              </a:rPr>
              <a:t>California State University, Los Angeles </a:t>
            </a:r>
            <a:endParaRPr sz="2300">
              <a:solidFill>
                <a:schemeClr val="lt1"/>
              </a:solidFill>
              <a:latin typeface="Aclonica"/>
              <a:ea typeface="Aclonica"/>
              <a:cs typeface="Aclonica"/>
              <a:sym typeface="Aclonica"/>
            </a:endParaRPr>
          </a:p>
          <a:p>
            <a:pPr indent="0" lvl="0" marL="0" rtl="0" algn="ctr">
              <a:spcBef>
                <a:spcPts val="0"/>
              </a:spcBef>
              <a:spcAft>
                <a:spcPts val="0"/>
              </a:spcAft>
              <a:buNone/>
            </a:pPr>
            <a:r>
              <a:rPr lang="en" sz="2300">
                <a:solidFill>
                  <a:srgbClr val="FFFFFF"/>
                </a:solidFill>
                <a:latin typeface="Aclonica"/>
                <a:ea typeface="Aclonica"/>
                <a:cs typeface="Aclonica"/>
                <a:sym typeface="Aclonica"/>
              </a:rPr>
              <a:t>Long Beach City College</a:t>
            </a:r>
            <a:endParaRPr sz="2300">
              <a:solidFill>
                <a:srgbClr val="FFFFFF"/>
              </a:solidFill>
              <a:latin typeface="Aclonica"/>
              <a:ea typeface="Aclonica"/>
              <a:cs typeface="Aclonica"/>
              <a:sym typeface="Aclonica"/>
            </a:endParaRPr>
          </a:p>
          <a:p>
            <a:pPr indent="0" lvl="0" marL="0" rtl="0" algn="ctr">
              <a:spcBef>
                <a:spcPts val="0"/>
              </a:spcBef>
              <a:spcAft>
                <a:spcPts val="0"/>
              </a:spcAft>
              <a:buNone/>
            </a:pPr>
            <a:r>
              <a:rPr lang="en" sz="2300">
                <a:solidFill>
                  <a:srgbClr val="FFFFFF"/>
                </a:solidFill>
                <a:latin typeface="Aclonica"/>
                <a:ea typeface="Aclonica"/>
                <a:cs typeface="Aclonica"/>
                <a:sym typeface="Aclonica"/>
              </a:rPr>
              <a:t>Los Angeles Harbor College</a:t>
            </a:r>
            <a:endParaRPr sz="2300">
              <a:solidFill>
                <a:srgbClr val="FFFFFF"/>
              </a:solidFill>
              <a:latin typeface="Aclonica"/>
              <a:ea typeface="Aclonica"/>
              <a:cs typeface="Aclonica"/>
              <a:sym typeface="Aclonica"/>
            </a:endParaRPr>
          </a:p>
          <a:p>
            <a:pPr indent="0" lvl="0" marL="0" rtl="0" algn="ctr">
              <a:spcBef>
                <a:spcPts val="0"/>
              </a:spcBef>
              <a:spcAft>
                <a:spcPts val="0"/>
              </a:spcAft>
              <a:buNone/>
            </a:pPr>
            <a:r>
              <a:rPr lang="en" sz="2300">
                <a:solidFill>
                  <a:schemeClr val="lt1"/>
                </a:solidFill>
                <a:latin typeface="Aclonica"/>
                <a:ea typeface="Aclonica"/>
                <a:cs typeface="Aclonica"/>
                <a:sym typeface="Aclonica"/>
              </a:rPr>
              <a:t>Los Angeles Trade Tech College</a:t>
            </a:r>
            <a:endParaRPr sz="2300">
              <a:solidFill>
                <a:schemeClr val="lt1"/>
              </a:solidFill>
              <a:latin typeface="Aclonica"/>
              <a:ea typeface="Aclonica"/>
              <a:cs typeface="Aclonica"/>
              <a:sym typeface="Aclonica"/>
            </a:endParaRPr>
          </a:p>
          <a:p>
            <a:pPr indent="0" lvl="0" marL="0" rtl="0" algn="ctr">
              <a:spcBef>
                <a:spcPts val="0"/>
              </a:spcBef>
              <a:spcAft>
                <a:spcPts val="0"/>
              </a:spcAft>
              <a:buNone/>
            </a:pPr>
            <a:r>
              <a:rPr lang="en" sz="2300">
                <a:solidFill>
                  <a:schemeClr val="lt1"/>
                </a:solidFill>
                <a:latin typeface="Aclonica"/>
                <a:ea typeface="Aclonica"/>
                <a:cs typeface="Aclonica"/>
                <a:sym typeface="Aclonica"/>
              </a:rPr>
              <a:t>Loyola Marymount University</a:t>
            </a:r>
            <a:endParaRPr sz="2300">
              <a:solidFill>
                <a:schemeClr val="lt1"/>
              </a:solidFill>
              <a:latin typeface="Aclonica"/>
              <a:ea typeface="Aclonica"/>
              <a:cs typeface="Aclonica"/>
              <a:sym typeface="Aclonica"/>
            </a:endParaRPr>
          </a:p>
          <a:p>
            <a:pPr indent="0" lvl="0" marL="0" rtl="0" algn="ctr">
              <a:spcBef>
                <a:spcPts val="0"/>
              </a:spcBef>
              <a:spcAft>
                <a:spcPts val="0"/>
              </a:spcAft>
              <a:buNone/>
            </a:pPr>
            <a:r>
              <a:rPr lang="en" sz="2300">
                <a:solidFill>
                  <a:schemeClr val="lt1"/>
                </a:solidFill>
                <a:latin typeface="Aclonica"/>
                <a:ea typeface="Aclonica"/>
                <a:cs typeface="Aclonica"/>
                <a:sym typeface="Aclonica"/>
              </a:rPr>
              <a:t>Rutgers University</a:t>
            </a:r>
            <a:endParaRPr sz="2300">
              <a:solidFill>
                <a:schemeClr val="lt1"/>
              </a:solidFill>
              <a:latin typeface="Aclonica"/>
              <a:ea typeface="Aclonica"/>
              <a:cs typeface="Aclonica"/>
              <a:sym typeface="Aclonica"/>
            </a:endParaRPr>
          </a:p>
          <a:p>
            <a:pPr indent="0" lvl="0" marL="0" rtl="0" algn="ctr">
              <a:spcBef>
                <a:spcPts val="0"/>
              </a:spcBef>
              <a:spcAft>
                <a:spcPts val="0"/>
              </a:spcAft>
              <a:buNone/>
            </a:pPr>
            <a:r>
              <a:rPr lang="en" sz="2300">
                <a:solidFill>
                  <a:srgbClr val="FFFFFF"/>
                </a:solidFill>
                <a:latin typeface="Aclonica"/>
                <a:ea typeface="Aclonica"/>
                <a:cs typeface="Aclonica"/>
                <a:sym typeface="Aclonica"/>
              </a:rPr>
              <a:t>San Jose State University</a:t>
            </a:r>
            <a:endParaRPr sz="2300">
              <a:solidFill>
                <a:srgbClr val="FFFFFF"/>
              </a:solidFill>
              <a:latin typeface="Aclonica"/>
              <a:ea typeface="Aclonica"/>
              <a:cs typeface="Aclonica"/>
              <a:sym typeface="Aclonica"/>
            </a:endParaRPr>
          </a:p>
          <a:p>
            <a:pPr indent="0" lvl="0" marL="0" rtl="0" algn="ctr">
              <a:spcBef>
                <a:spcPts val="0"/>
              </a:spcBef>
              <a:spcAft>
                <a:spcPts val="0"/>
              </a:spcAft>
              <a:buNone/>
            </a:pPr>
            <a:r>
              <a:rPr lang="en" sz="2300">
                <a:solidFill>
                  <a:srgbClr val="FFFFFF"/>
                </a:solidFill>
                <a:latin typeface="Aclonica"/>
                <a:ea typeface="Aclonica"/>
                <a:cs typeface="Aclonica"/>
                <a:sym typeface="Aclonica"/>
              </a:rPr>
              <a:t>University of California, Irvine</a:t>
            </a:r>
            <a:endParaRPr sz="2300">
              <a:solidFill>
                <a:srgbClr val="FFFFFF"/>
              </a:solidFill>
              <a:latin typeface="Aclonica"/>
              <a:ea typeface="Aclonica"/>
              <a:cs typeface="Aclonica"/>
              <a:sym typeface="Aclonica"/>
            </a:endParaRPr>
          </a:p>
          <a:p>
            <a:pPr indent="0" lvl="0" marL="0" rtl="0" algn="ctr">
              <a:spcBef>
                <a:spcPts val="0"/>
              </a:spcBef>
              <a:spcAft>
                <a:spcPts val="0"/>
              </a:spcAft>
              <a:buNone/>
            </a:pPr>
            <a:r>
              <a:rPr lang="en" sz="2300">
                <a:solidFill>
                  <a:srgbClr val="FFFFFF"/>
                </a:solidFill>
                <a:latin typeface="Aclonica"/>
                <a:ea typeface="Aclonica"/>
                <a:cs typeface="Aclonica"/>
                <a:sym typeface="Aclonica"/>
              </a:rPr>
              <a:t>University of Hawai’i Manoa </a:t>
            </a:r>
            <a:endParaRPr sz="2300">
              <a:solidFill>
                <a:srgbClr val="FFFFFF"/>
              </a:solidFill>
              <a:latin typeface="Aclonica"/>
              <a:ea typeface="Aclonica"/>
              <a:cs typeface="Aclonica"/>
              <a:sym typeface="Aclonica"/>
            </a:endParaRPr>
          </a:p>
          <a:p>
            <a:pPr indent="0" lvl="0" marL="0" rtl="0" algn="ctr">
              <a:spcBef>
                <a:spcPts val="0"/>
              </a:spcBef>
              <a:spcAft>
                <a:spcPts val="0"/>
              </a:spcAft>
              <a:buNone/>
            </a:pPr>
            <a:r>
              <a:t/>
            </a:r>
            <a:endParaRPr sz="2300">
              <a:solidFill>
                <a:srgbClr val="FFFFFF"/>
              </a:solidFill>
              <a:latin typeface="Aclonica"/>
              <a:ea typeface="Aclonica"/>
              <a:cs typeface="Aclonica"/>
              <a:sym typeface="Aclonica"/>
            </a:endParaRPr>
          </a:p>
          <a:p>
            <a:pPr indent="0" lvl="0" marL="0" rtl="0" algn="ctr">
              <a:spcBef>
                <a:spcPts val="0"/>
              </a:spcBef>
              <a:spcAft>
                <a:spcPts val="0"/>
              </a:spcAft>
              <a:buNone/>
            </a:pPr>
            <a:r>
              <a:t/>
            </a:r>
            <a:endParaRPr sz="2300">
              <a:solidFill>
                <a:srgbClr val="FFFFFF"/>
              </a:solidFill>
              <a:latin typeface="Aclonica"/>
              <a:ea typeface="Aclonica"/>
              <a:cs typeface="Aclonica"/>
              <a:sym typeface="Aclonica"/>
            </a:endParaRPr>
          </a:p>
          <a:p>
            <a:pPr indent="0" lvl="0" marL="0" rtl="0" algn="ctr">
              <a:spcBef>
                <a:spcPts val="0"/>
              </a:spcBef>
              <a:spcAft>
                <a:spcPts val="0"/>
              </a:spcAft>
              <a:buNone/>
            </a:pPr>
            <a:r>
              <a:t/>
            </a:r>
            <a:endParaRPr sz="2900">
              <a:solidFill>
                <a:srgbClr val="FFFFFF"/>
              </a:solidFill>
              <a:latin typeface="Aclonica"/>
              <a:ea typeface="Aclonica"/>
              <a:cs typeface="Aclonica"/>
              <a:sym typeface="Aclonica"/>
            </a:endParaRPr>
          </a:p>
          <a:p>
            <a:pPr indent="0" lvl="0" marL="0" rtl="0" algn="ctr">
              <a:spcBef>
                <a:spcPts val="0"/>
              </a:spcBef>
              <a:spcAft>
                <a:spcPts val="0"/>
              </a:spcAft>
              <a:buNone/>
            </a:pPr>
            <a:r>
              <a:t/>
            </a:r>
            <a:endParaRPr sz="2900">
              <a:solidFill>
                <a:srgbClr val="FFFFFF"/>
              </a:solidFill>
              <a:latin typeface="Aclonica"/>
              <a:ea typeface="Aclonica"/>
              <a:cs typeface="Aclonica"/>
              <a:sym typeface="Aclonic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FF"/>
        </a:solidFill>
      </p:bgPr>
    </p:bg>
    <p:spTree>
      <p:nvGrpSpPr>
        <p:cNvPr id="86" name="Shape 86"/>
        <p:cNvGrpSpPr/>
        <p:nvPr/>
      </p:nvGrpSpPr>
      <p:grpSpPr>
        <a:xfrm>
          <a:off x="0" y="0"/>
          <a:ext cx="0" cy="0"/>
          <a:chOff x="0" y="0"/>
          <a:chExt cx="0" cy="0"/>
        </a:xfrm>
      </p:grpSpPr>
      <p:pic>
        <p:nvPicPr>
          <p:cNvPr id="87" name="Google Shape;87;p18"/>
          <p:cNvPicPr preferRelativeResize="0"/>
          <p:nvPr/>
        </p:nvPicPr>
        <p:blipFill rotWithShape="1">
          <a:blip r:embed="rId3">
            <a:alphaModFix/>
          </a:blip>
          <a:srcRect b="0" l="0" r="82255" t="0"/>
          <a:stretch/>
        </p:blipFill>
        <p:spPr>
          <a:xfrm>
            <a:off x="0" y="687"/>
            <a:ext cx="771176" cy="902713"/>
          </a:xfrm>
          <a:prstGeom prst="rect">
            <a:avLst/>
          </a:prstGeom>
          <a:noFill/>
          <a:ln>
            <a:noFill/>
          </a:ln>
        </p:spPr>
      </p:pic>
      <p:sp>
        <p:nvSpPr>
          <p:cNvPr id="88" name="Google Shape;88;p18"/>
          <p:cNvSpPr txBox="1"/>
          <p:nvPr/>
        </p:nvSpPr>
        <p:spPr>
          <a:xfrm>
            <a:off x="-125" y="22025"/>
            <a:ext cx="9144000" cy="88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900" u="sng">
                <a:solidFill>
                  <a:srgbClr val="FFFFFF"/>
                </a:solidFill>
                <a:latin typeface="Aclonica"/>
                <a:ea typeface="Aclonica"/>
                <a:cs typeface="Aclonica"/>
                <a:sym typeface="Aclonica"/>
              </a:rPr>
              <a:t>Special Thanks to our </a:t>
            </a:r>
            <a:endParaRPr b="1" sz="2900" u="sng">
              <a:solidFill>
                <a:srgbClr val="FFFFFF"/>
              </a:solidFill>
              <a:latin typeface="Aclonica"/>
              <a:ea typeface="Aclonica"/>
              <a:cs typeface="Aclonica"/>
              <a:sym typeface="Aclonica"/>
            </a:endParaRPr>
          </a:p>
          <a:p>
            <a:pPr indent="0" lvl="0" marL="0" rtl="0" algn="ctr">
              <a:spcBef>
                <a:spcPts val="0"/>
              </a:spcBef>
              <a:spcAft>
                <a:spcPts val="0"/>
              </a:spcAft>
              <a:buNone/>
            </a:pPr>
            <a:r>
              <a:rPr b="1" lang="en" sz="2900" u="sng">
                <a:solidFill>
                  <a:srgbClr val="FFFFFF"/>
                </a:solidFill>
                <a:latin typeface="Aclonica"/>
                <a:ea typeface="Aclonica"/>
                <a:cs typeface="Aclonica"/>
                <a:sym typeface="Aclonica"/>
              </a:rPr>
              <a:t>Major Sponsors:</a:t>
            </a:r>
            <a:endParaRPr b="1" sz="2900" u="sng">
              <a:solidFill>
                <a:srgbClr val="FFFFFF"/>
              </a:solidFill>
              <a:latin typeface="Aclonica"/>
              <a:ea typeface="Aclonica"/>
              <a:cs typeface="Aclonica"/>
              <a:sym typeface="Aclonica"/>
            </a:endParaRPr>
          </a:p>
          <a:p>
            <a:pPr indent="0" lvl="0" marL="0" rtl="0" algn="ctr">
              <a:spcBef>
                <a:spcPts val="0"/>
              </a:spcBef>
              <a:spcAft>
                <a:spcPts val="0"/>
              </a:spcAft>
              <a:buNone/>
            </a:pPr>
            <a:r>
              <a:t/>
            </a:r>
            <a:endParaRPr sz="3300">
              <a:solidFill>
                <a:srgbClr val="FFFFFF"/>
              </a:solidFill>
              <a:latin typeface="Aclonica"/>
              <a:ea typeface="Aclonica"/>
              <a:cs typeface="Aclonica"/>
              <a:sym typeface="Aclonica"/>
            </a:endParaRPr>
          </a:p>
          <a:p>
            <a:pPr indent="0" lvl="0" marL="0" rtl="0" algn="ctr">
              <a:spcBef>
                <a:spcPts val="0"/>
              </a:spcBef>
              <a:spcAft>
                <a:spcPts val="0"/>
              </a:spcAft>
              <a:buNone/>
            </a:pPr>
            <a:r>
              <a:rPr lang="en" sz="2600">
                <a:solidFill>
                  <a:schemeClr val="lt1"/>
                </a:solidFill>
                <a:latin typeface="Aclonica"/>
                <a:ea typeface="Aclonica"/>
                <a:cs typeface="Aclonica"/>
                <a:sym typeface="Aclonica"/>
              </a:rPr>
              <a:t>California Credit Union </a:t>
            </a:r>
            <a:endParaRPr sz="2600">
              <a:solidFill>
                <a:schemeClr val="lt1"/>
              </a:solidFill>
              <a:latin typeface="Aclonica"/>
              <a:ea typeface="Aclonica"/>
              <a:cs typeface="Aclonica"/>
              <a:sym typeface="Aclonica"/>
            </a:endParaRPr>
          </a:p>
          <a:p>
            <a:pPr indent="0" lvl="0" marL="0" rtl="0" algn="ctr">
              <a:spcBef>
                <a:spcPts val="0"/>
              </a:spcBef>
              <a:spcAft>
                <a:spcPts val="0"/>
              </a:spcAft>
              <a:buNone/>
            </a:pPr>
            <a:r>
              <a:rPr lang="en" sz="2600">
                <a:solidFill>
                  <a:schemeClr val="lt1"/>
                </a:solidFill>
                <a:latin typeface="Aclonica"/>
                <a:ea typeface="Aclonica"/>
                <a:cs typeface="Aclonica"/>
                <a:sym typeface="Aclonica"/>
              </a:rPr>
              <a:t>Dr. Siona Motufau Jr., DDS</a:t>
            </a:r>
            <a:endParaRPr sz="2600">
              <a:solidFill>
                <a:schemeClr val="lt1"/>
              </a:solidFill>
              <a:latin typeface="Aclonica"/>
              <a:ea typeface="Aclonica"/>
              <a:cs typeface="Aclonica"/>
              <a:sym typeface="Aclonica"/>
            </a:endParaRPr>
          </a:p>
          <a:p>
            <a:pPr indent="0" lvl="0" marL="0" rtl="0" algn="ctr">
              <a:spcBef>
                <a:spcPts val="0"/>
              </a:spcBef>
              <a:spcAft>
                <a:spcPts val="0"/>
              </a:spcAft>
              <a:buNone/>
            </a:pPr>
            <a:r>
              <a:rPr lang="en" sz="2600">
                <a:solidFill>
                  <a:schemeClr val="lt1"/>
                </a:solidFill>
                <a:latin typeface="Aclonica"/>
                <a:ea typeface="Aclonica"/>
                <a:cs typeface="Aclonica"/>
                <a:sym typeface="Aclonica"/>
              </a:rPr>
              <a:t>Henry Chang, CPA</a:t>
            </a:r>
            <a:endParaRPr sz="2600">
              <a:solidFill>
                <a:schemeClr val="lt1"/>
              </a:solidFill>
              <a:latin typeface="Aclonica"/>
              <a:ea typeface="Aclonica"/>
              <a:cs typeface="Aclonica"/>
              <a:sym typeface="Aclonica"/>
            </a:endParaRPr>
          </a:p>
          <a:p>
            <a:pPr indent="0" lvl="0" marL="0" rtl="0" algn="ctr">
              <a:spcBef>
                <a:spcPts val="0"/>
              </a:spcBef>
              <a:spcAft>
                <a:spcPts val="0"/>
              </a:spcAft>
              <a:buNone/>
            </a:pPr>
            <a:r>
              <a:rPr lang="en" sz="2600">
                <a:solidFill>
                  <a:schemeClr val="lt1"/>
                </a:solidFill>
                <a:latin typeface="Aclonica"/>
                <a:ea typeface="Aclonica"/>
                <a:cs typeface="Aclonica"/>
                <a:sym typeface="Aclonica"/>
              </a:rPr>
              <a:t>NT &amp; Associates </a:t>
            </a:r>
            <a:endParaRPr sz="2600">
              <a:solidFill>
                <a:schemeClr val="lt1"/>
              </a:solidFill>
              <a:latin typeface="Aclonica"/>
              <a:ea typeface="Aclonica"/>
              <a:cs typeface="Aclonica"/>
              <a:sym typeface="Aclonica"/>
            </a:endParaRPr>
          </a:p>
          <a:p>
            <a:pPr indent="0" lvl="0" marL="0" rtl="0" algn="ctr">
              <a:spcBef>
                <a:spcPts val="0"/>
              </a:spcBef>
              <a:spcAft>
                <a:spcPts val="0"/>
              </a:spcAft>
              <a:buNone/>
            </a:pPr>
            <a:r>
              <a:rPr lang="en" sz="2600">
                <a:solidFill>
                  <a:schemeClr val="lt1"/>
                </a:solidFill>
                <a:latin typeface="Aclonica"/>
                <a:ea typeface="Aclonica"/>
                <a:cs typeface="Aclonica"/>
                <a:sym typeface="Aclonica"/>
              </a:rPr>
              <a:t>Lagniappe Accounting, Inc. </a:t>
            </a:r>
            <a:endParaRPr sz="2600">
              <a:solidFill>
                <a:schemeClr val="lt1"/>
              </a:solidFill>
              <a:latin typeface="Aclonica"/>
              <a:ea typeface="Aclonica"/>
              <a:cs typeface="Aclonica"/>
              <a:sym typeface="Aclonica"/>
            </a:endParaRPr>
          </a:p>
          <a:p>
            <a:pPr indent="0" lvl="0" marL="0" rtl="0" algn="ctr">
              <a:spcBef>
                <a:spcPts val="0"/>
              </a:spcBef>
              <a:spcAft>
                <a:spcPts val="0"/>
              </a:spcAft>
              <a:buNone/>
            </a:pPr>
            <a:r>
              <a:rPr lang="en" sz="2600">
                <a:solidFill>
                  <a:schemeClr val="lt1"/>
                </a:solidFill>
                <a:latin typeface="Aclonica"/>
                <a:ea typeface="Aclonica"/>
                <a:cs typeface="Aclonica"/>
                <a:sym typeface="Aclonica"/>
              </a:rPr>
              <a:t>AJC Plumbing </a:t>
            </a:r>
            <a:endParaRPr sz="2600">
              <a:solidFill>
                <a:schemeClr val="lt1"/>
              </a:solidFill>
              <a:latin typeface="Aclonica"/>
              <a:ea typeface="Aclonica"/>
              <a:cs typeface="Aclonica"/>
              <a:sym typeface="Aclonica"/>
            </a:endParaRPr>
          </a:p>
          <a:p>
            <a:pPr indent="0" lvl="0" marL="0" rtl="0" algn="ctr">
              <a:spcBef>
                <a:spcPts val="0"/>
              </a:spcBef>
              <a:spcAft>
                <a:spcPts val="0"/>
              </a:spcAft>
              <a:buNone/>
            </a:pPr>
            <a:r>
              <a:rPr lang="en" sz="2600">
                <a:solidFill>
                  <a:schemeClr val="lt1"/>
                </a:solidFill>
                <a:latin typeface="Aclonica"/>
                <a:ea typeface="Aclonica"/>
                <a:cs typeface="Aclonica"/>
                <a:sym typeface="Aclonica"/>
              </a:rPr>
              <a:t>Pro Printing </a:t>
            </a:r>
            <a:endParaRPr sz="2600">
              <a:solidFill>
                <a:schemeClr val="lt1"/>
              </a:solidFill>
              <a:latin typeface="Aclonica"/>
              <a:ea typeface="Aclonica"/>
              <a:cs typeface="Aclonica"/>
              <a:sym typeface="Aclonica"/>
            </a:endParaRPr>
          </a:p>
          <a:p>
            <a:pPr indent="0" lvl="0" marL="0" rtl="0" algn="ctr">
              <a:spcBef>
                <a:spcPts val="0"/>
              </a:spcBef>
              <a:spcAft>
                <a:spcPts val="0"/>
              </a:spcAft>
              <a:buNone/>
            </a:pPr>
            <a:r>
              <a:rPr lang="en" sz="2600">
                <a:solidFill>
                  <a:schemeClr val="lt1"/>
                </a:solidFill>
                <a:latin typeface="Aclonica"/>
                <a:ea typeface="Aclonica"/>
                <a:cs typeface="Aclonica"/>
                <a:sym typeface="Aclonica"/>
              </a:rPr>
              <a:t>Association of California School Administrators</a:t>
            </a:r>
            <a:endParaRPr sz="2600">
              <a:solidFill>
                <a:schemeClr val="lt1"/>
              </a:solidFill>
              <a:latin typeface="Aclonica"/>
              <a:ea typeface="Aclonica"/>
              <a:cs typeface="Aclonica"/>
              <a:sym typeface="Aclonica"/>
            </a:endParaRPr>
          </a:p>
          <a:p>
            <a:pPr indent="0" lvl="0" marL="0" rtl="0" algn="ctr">
              <a:spcBef>
                <a:spcPts val="0"/>
              </a:spcBef>
              <a:spcAft>
                <a:spcPts val="0"/>
              </a:spcAft>
              <a:buNone/>
            </a:pPr>
            <a:r>
              <a:t/>
            </a:r>
            <a:endParaRPr sz="2900">
              <a:solidFill>
                <a:schemeClr val="lt1"/>
              </a:solidFill>
              <a:latin typeface="Aclonica"/>
              <a:ea typeface="Aclonica"/>
              <a:cs typeface="Aclonica"/>
              <a:sym typeface="Aclonica"/>
            </a:endParaRPr>
          </a:p>
          <a:p>
            <a:pPr indent="0" lvl="0" marL="0" rtl="0" algn="ctr">
              <a:spcBef>
                <a:spcPts val="0"/>
              </a:spcBef>
              <a:spcAft>
                <a:spcPts val="0"/>
              </a:spcAft>
              <a:buNone/>
            </a:pPr>
            <a:r>
              <a:t/>
            </a:r>
            <a:endParaRPr sz="2900">
              <a:solidFill>
                <a:srgbClr val="FFFFFF"/>
              </a:solidFill>
              <a:latin typeface="Aclonica"/>
              <a:ea typeface="Aclonica"/>
              <a:cs typeface="Aclonica"/>
              <a:sym typeface="Aclonica"/>
            </a:endParaRPr>
          </a:p>
          <a:p>
            <a:pPr indent="0" lvl="0" marL="0" rtl="0" algn="ctr">
              <a:spcBef>
                <a:spcPts val="0"/>
              </a:spcBef>
              <a:spcAft>
                <a:spcPts val="0"/>
              </a:spcAft>
              <a:buNone/>
            </a:pPr>
            <a:r>
              <a:t/>
            </a:r>
            <a:endParaRPr sz="2900">
              <a:solidFill>
                <a:srgbClr val="FFFFFF"/>
              </a:solidFill>
              <a:latin typeface="Aclonica"/>
              <a:ea typeface="Aclonica"/>
              <a:cs typeface="Aclonica"/>
              <a:sym typeface="Aclonic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FF"/>
        </a:solidFill>
      </p:bgPr>
    </p:bg>
    <p:spTree>
      <p:nvGrpSpPr>
        <p:cNvPr id="92" name="Shape 92"/>
        <p:cNvGrpSpPr/>
        <p:nvPr/>
      </p:nvGrpSpPr>
      <p:grpSpPr>
        <a:xfrm>
          <a:off x="0" y="0"/>
          <a:ext cx="0" cy="0"/>
          <a:chOff x="0" y="0"/>
          <a:chExt cx="0" cy="0"/>
        </a:xfrm>
      </p:grpSpPr>
      <p:pic>
        <p:nvPicPr>
          <p:cNvPr id="93" name="Google Shape;93;p19"/>
          <p:cNvPicPr preferRelativeResize="0"/>
          <p:nvPr/>
        </p:nvPicPr>
        <p:blipFill rotWithShape="1">
          <a:blip r:embed="rId3">
            <a:alphaModFix/>
          </a:blip>
          <a:srcRect b="0" l="0" r="82255" t="0"/>
          <a:stretch/>
        </p:blipFill>
        <p:spPr>
          <a:xfrm>
            <a:off x="0" y="687"/>
            <a:ext cx="771176" cy="902713"/>
          </a:xfrm>
          <a:prstGeom prst="rect">
            <a:avLst/>
          </a:prstGeom>
          <a:noFill/>
          <a:ln>
            <a:noFill/>
          </a:ln>
        </p:spPr>
      </p:pic>
      <p:sp>
        <p:nvSpPr>
          <p:cNvPr id="94" name="Google Shape;94;p19"/>
          <p:cNvSpPr txBox="1"/>
          <p:nvPr/>
        </p:nvSpPr>
        <p:spPr>
          <a:xfrm>
            <a:off x="-125" y="22025"/>
            <a:ext cx="9144000" cy="88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u="sng">
                <a:solidFill>
                  <a:srgbClr val="FFFFFF"/>
                </a:solidFill>
                <a:latin typeface="Aclonica"/>
                <a:ea typeface="Aclonica"/>
                <a:cs typeface="Aclonica"/>
                <a:sym typeface="Aclonica"/>
              </a:rPr>
              <a:t>Special Thanks to our </a:t>
            </a:r>
            <a:endParaRPr b="1" sz="3000" u="sng">
              <a:solidFill>
                <a:srgbClr val="FFFFFF"/>
              </a:solidFill>
              <a:latin typeface="Aclonica"/>
              <a:ea typeface="Aclonica"/>
              <a:cs typeface="Aclonica"/>
              <a:sym typeface="Aclonica"/>
            </a:endParaRPr>
          </a:p>
          <a:p>
            <a:pPr indent="0" lvl="0" marL="0" rtl="0" algn="ctr">
              <a:spcBef>
                <a:spcPts val="0"/>
              </a:spcBef>
              <a:spcAft>
                <a:spcPts val="0"/>
              </a:spcAft>
              <a:buNone/>
            </a:pPr>
            <a:r>
              <a:rPr b="1" lang="en" sz="3000" u="sng">
                <a:solidFill>
                  <a:srgbClr val="FFFFFF"/>
                </a:solidFill>
                <a:latin typeface="Aclonica"/>
                <a:ea typeface="Aclonica"/>
                <a:cs typeface="Aclonica"/>
                <a:sym typeface="Aclonica"/>
              </a:rPr>
              <a:t>Awards Sponsors:</a:t>
            </a:r>
            <a:endParaRPr b="1" sz="3000" u="sng">
              <a:solidFill>
                <a:srgbClr val="FFFFFF"/>
              </a:solidFill>
              <a:latin typeface="Aclonica"/>
              <a:ea typeface="Aclonica"/>
              <a:cs typeface="Aclonica"/>
              <a:sym typeface="Aclonica"/>
            </a:endParaRPr>
          </a:p>
          <a:p>
            <a:pPr indent="0" lvl="0" marL="0" rtl="0" algn="ctr">
              <a:spcBef>
                <a:spcPts val="0"/>
              </a:spcBef>
              <a:spcAft>
                <a:spcPts val="0"/>
              </a:spcAft>
              <a:buNone/>
            </a:pPr>
            <a:r>
              <a:t/>
            </a:r>
            <a:endParaRPr sz="1500">
              <a:solidFill>
                <a:srgbClr val="FFFFFF"/>
              </a:solidFill>
              <a:latin typeface="Aclonica"/>
              <a:ea typeface="Aclonica"/>
              <a:cs typeface="Aclonica"/>
              <a:sym typeface="Aclonica"/>
            </a:endParaRPr>
          </a:p>
          <a:p>
            <a:pPr indent="0" lvl="0" marL="0" rtl="0" algn="ctr">
              <a:spcBef>
                <a:spcPts val="0"/>
              </a:spcBef>
              <a:spcAft>
                <a:spcPts val="0"/>
              </a:spcAft>
              <a:buNone/>
            </a:pPr>
            <a:r>
              <a:rPr lang="en" sz="3000">
                <a:solidFill>
                  <a:srgbClr val="FFFFFF"/>
                </a:solidFill>
                <a:latin typeface="Aclonica"/>
                <a:ea typeface="Aclonica"/>
                <a:cs typeface="Aclonica"/>
                <a:sym typeface="Aclonica"/>
              </a:rPr>
              <a:t>Senator Hannah Beth Jackson</a:t>
            </a:r>
            <a:endParaRPr sz="3000">
              <a:solidFill>
                <a:srgbClr val="FFFFFF"/>
              </a:solidFill>
              <a:latin typeface="Aclonica"/>
              <a:ea typeface="Aclonica"/>
              <a:cs typeface="Aclonica"/>
              <a:sym typeface="Aclonica"/>
            </a:endParaRPr>
          </a:p>
          <a:p>
            <a:pPr indent="0" lvl="0" marL="0" rtl="0" algn="ctr">
              <a:spcBef>
                <a:spcPts val="0"/>
              </a:spcBef>
              <a:spcAft>
                <a:spcPts val="0"/>
              </a:spcAft>
              <a:buNone/>
            </a:pPr>
            <a:r>
              <a:rPr lang="en" sz="3000">
                <a:solidFill>
                  <a:srgbClr val="FFFFFF"/>
                </a:solidFill>
                <a:latin typeface="Aclonica"/>
                <a:ea typeface="Aclonica"/>
                <a:cs typeface="Aclonica"/>
                <a:sym typeface="Aclonica"/>
              </a:rPr>
              <a:t>Senator John Moorlach</a:t>
            </a:r>
            <a:endParaRPr sz="3000">
              <a:solidFill>
                <a:srgbClr val="FFFFFF"/>
              </a:solidFill>
              <a:latin typeface="Aclonica"/>
              <a:ea typeface="Aclonica"/>
              <a:cs typeface="Aclonica"/>
              <a:sym typeface="Aclonica"/>
            </a:endParaRPr>
          </a:p>
          <a:p>
            <a:pPr indent="0" lvl="0" marL="0" rtl="0" algn="ctr">
              <a:spcBef>
                <a:spcPts val="0"/>
              </a:spcBef>
              <a:spcAft>
                <a:spcPts val="0"/>
              </a:spcAft>
              <a:buNone/>
            </a:pPr>
            <a:r>
              <a:rPr lang="en" sz="3000">
                <a:solidFill>
                  <a:srgbClr val="FFFFFF"/>
                </a:solidFill>
                <a:latin typeface="Aclonica"/>
                <a:ea typeface="Aclonica"/>
                <a:cs typeface="Aclonica"/>
                <a:sym typeface="Aclonica"/>
              </a:rPr>
              <a:t>Assemblymember Marie Waldron</a:t>
            </a:r>
            <a:endParaRPr sz="3000">
              <a:solidFill>
                <a:srgbClr val="FFFFFF"/>
              </a:solidFill>
              <a:latin typeface="Aclonica"/>
              <a:ea typeface="Aclonica"/>
              <a:cs typeface="Aclonica"/>
              <a:sym typeface="Aclonica"/>
            </a:endParaRPr>
          </a:p>
          <a:p>
            <a:pPr indent="0" lvl="0" marL="0" rtl="0" algn="ctr">
              <a:spcBef>
                <a:spcPts val="0"/>
              </a:spcBef>
              <a:spcAft>
                <a:spcPts val="0"/>
              </a:spcAft>
              <a:buNone/>
            </a:pPr>
            <a:r>
              <a:rPr lang="en" sz="3000">
                <a:solidFill>
                  <a:srgbClr val="FFFFFF"/>
                </a:solidFill>
                <a:latin typeface="Aclonica"/>
                <a:ea typeface="Aclonica"/>
                <a:cs typeface="Aclonica"/>
                <a:sym typeface="Aclonica"/>
              </a:rPr>
              <a:t>Assemblymember Tasha Boerner Horvath</a:t>
            </a:r>
            <a:endParaRPr sz="3000">
              <a:solidFill>
                <a:srgbClr val="FFFFFF"/>
              </a:solidFill>
              <a:latin typeface="Aclonica"/>
              <a:ea typeface="Aclonica"/>
              <a:cs typeface="Aclonica"/>
              <a:sym typeface="Aclonica"/>
            </a:endParaRPr>
          </a:p>
          <a:p>
            <a:pPr indent="0" lvl="0" marL="0" rtl="0" algn="ctr">
              <a:spcBef>
                <a:spcPts val="0"/>
              </a:spcBef>
              <a:spcAft>
                <a:spcPts val="0"/>
              </a:spcAft>
              <a:buNone/>
            </a:pPr>
            <a:r>
              <a:rPr lang="en" sz="3000">
                <a:solidFill>
                  <a:srgbClr val="FFFFFF"/>
                </a:solidFill>
                <a:latin typeface="Aclonica"/>
                <a:ea typeface="Aclonica"/>
                <a:cs typeface="Aclonica"/>
                <a:sym typeface="Aclonica"/>
              </a:rPr>
              <a:t>Ventury County Supervisor, Kelly Long</a:t>
            </a:r>
            <a:endParaRPr sz="3000">
              <a:solidFill>
                <a:srgbClr val="FFFFFF"/>
              </a:solidFill>
              <a:latin typeface="Aclonica"/>
              <a:ea typeface="Aclonica"/>
              <a:cs typeface="Aclonica"/>
              <a:sym typeface="Aclonica"/>
            </a:endParaRPr>
          </a:p>
          <a:p>
            <a:pPr indent="0" lvl="0" marL="0" rtl="0" algn="ctr">
              <a:spcBef>
                <a:spcPts val="0"/>
              </a:spcBef>
              <a:spcAft>
                <a:spcPts val="0"/>
              </a:spcAft>
              <a:buNone/>
            </a:pPr>
            <a:r>
              <a:rPr lang="en" sz="3000">
                <a:solidFill>
                  <a:srgbClr val="FFFFFF"/>
                </a:solidFill>
                <a:latin typeface="Aclonica"/>
                <a:ea typeface="Aclonica"/>
                <a:cs typeface="Aclonica"/>
                <a:sym typeface="Aclonica"/>
              </a:rPr>
              <a:t>San Diego County Supervisor, Jim Desmond</a:t>
            </a:r>
            <a:endParaRPr sz="3000">
              <a:solidFill>
                <a:srgbClr val="FFFFFF"/>
              </a:solidFill>
              <a:latin typeface="Aclonica"/>
              <a:ea typeface="Aclonica"/>
              <a:cs typeface="Aclonica"/>
              <a:sym typeface="Aclonica"/>
            </a:endParaRPr>
          </a:p>
          <a:p>
            <a:pPr indent="0" lvl="0" marL="0" rtl="0" algn="ctr">
              <a:spcBef>
                <a:spcPts val="0"/>
              </a:spcBef>
              <a:spcAft>
                <a:spcPts val="0"/>
              </a:spcAft>
              <a:buNone/>
            </a:pPr>
            <a:r>
              <a:rPr lang="en" sz="3000">
                <a:solidFill>
                  <a:srgbClr val="FFFFFF"/>
                </a:solidFill>
                <a:latin typeface="Aclonica"/>
                <a:ea typeface="Aclonica"/>
                <a:cs typeface="Aclonica"/>
                <a:sym typeface="Aclonica"/>
              </a:rPr>
              <a:t>Carson City Council</a:t>
            </a:r>
            <a:endParaRPr sz="3000">
              <a:solidFill>
                <a:srgbClr val="FFFFFF"/>
              </a:solidFill>
              <a:latin typeface="Aclonica"/>
              <a:ea typeface="Aclonica"/>
              <a:cs typeface="Aclonica"/>
              <a:sym typeface="Aclonica"/>
            </a:endParaRPr>
          </a:p>
          <a:p>
            <a:pPr indent="0" lvl="0" marL="0" rtl="0" algn="ctr">
              <a:spcBef>
                <a:spcPts val="0"/>
              </a:spcBef>
              <a:spcAft>
                <a:spcPts val="0"/>
              </a:spcAft>
              <a:buNone/>
            </a:pPr>
            <a:r>
              <a:rPr lang="en" sz="3000">
                <a:solidFill>
                  <a:srgbClr val="FFFFFF"/>
                </a:solidFill>
                <a:latin typeface="Aclonica"/>
                <a:ea typeface="Aclonica"/>
                <a:cs typeface="Aclonica"/>
                <a:sym typeface="Aclonica"/>
              </a:rPr>
              <a:t>Amy’s Trophies</a:t>
            </a:r>
            <a:endParaRPr sz="3000">
              <a:solidFill>
                <a:srgbClr val="FFFFFF"/>
              </a:solidFill>
              <a:latin typeface="Aclonica"/>
              <a:ea typeface="Aclonica"/>
              <a:cs typeface="Aclonica"/>
              <a:sym typeface="Aclonic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FF"/>
        </a:solidFill>
      </p:bgPr>
    </p:bg>
    <p:spTree>
      <p:nvGrpSpPr>
        <p:cNvPr id="98" name="Shape 98"/>
        <p:cNvGrpSpPr/>
        <p:nvPr/>
      </p:nvGrpSpPr>
      <p:grpSpPr>
        <a:xfrm>
          <a:off x="0" y="0"/>
          <a:ext cx="0" cy="0"/>
          <a:chOff x="0" y="0"/>
          <a:chExt cx="0" cy="0"/>
        </a:xfrm>
      </p:grpSpPr>
      <p:pic>
        <p:nvPicPr>
          <p:cNvPr id="99" name="Google Shape;99;p20"/>
          <p:cNvPicPr preferRelativeResize="0"/>
          <p:nvPr/>
        </p:nvPicPr>
        <p:blipFill rotWithShape="1">
          <a:blip r:embed="rId3">
            <a:alphaModFix/>
          </a:blip>
          <a:srcRect b="0" l="0" r="82255" t="0"/>
          <a:stretch/>
        </p:blipFill>
        <p:spPr>
          <a:xfrm>
            <a:off x="0" y="687"/>
            <a:ext cx="771176" cy="902713"/>
          </a:xfrm>
          <a:prstGeom prst="rect">
            <a:avLst/>
          </a:prstGeom>
          <a:noFill/>
          <a:ln>
            <a:noFill/>
          </a:ln>
        </p:spPr>
      </p:pic>
      <p:sp>
        <p:nvSpPr>
          <p:cNvPr id="100" name="Google Shape;100;p20"/>
          <p:cNvSpPr txBox="1"/>
          <p:nvPr/>
        </p:nvSpPr>
        <p:spPr>
          <a:xfrm>
            <a:off x="-125" y="22025"/>
            <a:ext cx="9144000" cy="88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500" u="sng">
                <a:solidFill>
                  <a:srgbClr val="FFFFFF"/>
                </a:solidFill>
                <a:latin typeface="Aclonica"/>
                <a:ea typeface="Aclonica"/>
                <a:cs typeface="Aclonica"/>
                <a:sym typeface="Aclonica"/>
              </a:rPr>
              <a:t>Awards Sponsors:</a:t>
            </a:r>
            <a:endParaRPr b="1" sz="4500" u="sng">
              <a:solidFill>
                <a:srgbClr val="FFFFFF"/>
              </a:solidFill>
              <a:latin typeface="Aclonica"/>
              <a:ea typeface="Aclonica"/>
              <a:cs typeface="Aclonica"/>
              <a:sym typeface="Aclonica"/>
            </a:endParaRPr>
          </a:p>
          <a:p>
            <a:pPr indent="0" lvl="0" marL="0" rtl="0" algn="ctr">
              <a:spcBef>
                <a:spcPts val="0"/>
              </a:spcBef>
              <a:spcAft>
                <a:spcPts val="0"/>
              </a:spcAft>
              <a:buNone/>
            </a:pPr>
            <a:r>
              <a:t/>
            </a:r>
            <a:endParaRPr sz="1500">
              <a:solidFill>
                <a:srgbClr val="FFFFFF"/>
              </a:solidFill>
              <a:latin typeface="Aclonica"/>
              <a:ea typeface="Aclonica"/>
              <a:cs typeface="Aclonica"/>
              <a:sym typeface="Aclonica"/>
            </a:endParaRPr>
          </a:p>
          <a:p>
            <a:pPr indent="0" lvl="0" marL="0" rtl="0" algn="ctr">
              <a:spcBef>
                <a:spcPts val="0"/>
              </a:spcBef>
              <a:spcAft>
                <a:spcPts val="0"/>
              </a:spcAft>
              <a:buNone/>
            </a:pPr>
            <a:r>
              <a:t/>
            </a:r>
            <a:endParaRPr sz="800">
              <a:solidFill>
                <a:srgbClr val="FFFFFF"/>
              </a:solidFill>
              <a:latin typeface="Aclonica"/>
              <a:ea typeface="Aclonica"/>
              <a:cs typeface="Aclonica"/>
              <a:sym typeface="Aclonica"/>
            </a:endParaRPr>
          </a:p>
          <a:p>
            <a:pPr indent="0" lvl="0" marL="0" rtl="0" algn="ctr">
              <a:spcBef>
                <a:spcPts val="0"/>
              </a:spcBef>
              <a:spcAft>
                <a:spcPts val="0"/>
              </a:spcAft>
              <a:buNone/>
            </a:pPr>
            <a:r>
              <a:rPr b="1" lang="en" sz="2600">
                <a:solidFill>
                  <a:srgbClr val="FFFFFF"/>
                </a:solidFill>
                <a:latin typeface="Aclonica"/>
                <a:ea typeface="Aclonica"/>
                <a:cs typeface="Aclonica"/>
                <a:sym typeface="Aclonica"/>
              </a:rPr>
              <a:t>Oceanside Unified School District – El Camino High School, San Marcos City Council, Mayor Eileen Weir, City of Independence, Missouri, Superintendent Dr. Darin Brawley, Compton Unified School District, Mayor Peggy Lemons and Paramount City Council, Oxnard Union High School District Board of Trustees, Long Beach City Councilmember Rex Richardson, Paramount Unified School District Board of Education, Assemblymember Mike Gipson</a:t>
            </a:r>
            <a:endParaRPr sz="2600">
              <a:solidFill>
                <a:srgbClr val="FFFFFF"/>
              </a:solidFill>
              <a:latin typeface="Aclonica"/>
              <a:ea typeface="Aclonica"/>
              <a:cs typeface="Aclonica"/>
              <a:sym typeface="Aclonic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FF"/>
        </a:solidFill>
      </p:bgPr>
    </p:bg>
    <p:spTree>
      <p:nvGrpSpPr>
        <p:cNvPr id="104" name="Shape 104"/>
        <p:cNvGrpSpPr/>
        <p:nvPr/>
      </p:nvGrpSpPr>
      <p:grpSpPr>
        <a:xfrm>
          <a:off x="0" y="0"/>
          <a:ext cx="0" cy="0"/>
          <a:chOff x="0" y="0"/>
          <a:chExt cx="0" cy="0"/>
        </a:xfrm>
      </p:grpSpPr>
      <p:pic>
        <p:nvPicPr>
          <p:cNvPr id="105" name="Google Shape;105;p21"/>
          <p:cNvPicPr preferRelativeResize="0"/>
          <p:nvPr/>
        </p:nvPicPr>
        <p:blipFill rotWithShape="1">
          <a:blip r:embed="rId3">
            <a:alphaModFix/>
          </a:blip>
          <a:srcRect b="0" l="0" r="82255" t="0"/>
          <a:stretch/>
        </p:blipFill>
        <p:spPr>
          <a:xfrm>
            <a:off x="0" y="687"/>
            <a:ext cx="771176" cy="902713"/>
          </a:xfrm>
          <a:prstGeom prst="rect">
            <a:avLst/>
          </a:prstGeom>
          <a:noFill/>
          <a:ln>
            <a:noFill/>
          </a:ln>
        </p:spPr>
      </p:pic>
      <p:sp>
        <p:nvSpPr>
          <p:cNvPr id="106" name="Google Shape;106;p21"/>
          <p:cNvSpPr txBox="1"/>
          <p:nvPr/>
        </p:nvSpPr>
        <p:spPr>
          <a:xfrm>
            <a:off x="-125" y="22025"/>
            <a:ext cx="9144000" cy="88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u="sng">
                <a:solidFill>
                  <a:srgbClr val="FFFFFF"/>
                </a:solidFill>
                <a:latin typeface="Aclonica"/>
                <a:ea typeface="Aclonica"/>
                <a:cs typeface="Aclonica"/>
                <a:sym typeface="Aclonica"/>
              </a:rPr>
              <a:t>Special Thanks to our </a:t>
            </a:r>
            <a:endParaRPr b="1" sz="3000" u="sng">
              <a:solidFill>
                <a:srgbClr val="FFFFFF"/>
              </a:solidFill>
              <a:latin typeface="Aclonica"/>
              <a:ea typeface="Aclonica"/>
              <a:cs typeface="Aclonica"/>
              <a:sym typeface="Aclonica"/>
            </a:endParaRPr>
          </a:p>
          <a:p>
            <a:pPr indent="0" lvl="0" marL="0" rtl="0" algn="ctr">
              <a:spcBef>
                <a:spcPts val="0"/>
              </a:spcBef>
              <a:spcAft>
                <a:spcPts val="0"/>
              </a:spcAft>
              <a:buNone/>
            </a:pPr>
            <a:r>
              <a:rPr b="1" lang="en" sz="3000" u="sng">
                <a:solidFill>
                  <a:srgbClr val="FFFFFF"/>
                </a:solidFill>
                <a:latin typeface="Aclonica"/>
                <a:ea typeface="Aclonica"/>
                <a:cs typeface="Aclonica"/>
                <a:sym typeface="Aclonica"/>
              </a:rPr>
              <a:t>Scholarship Sponsors:</a:t>
            </a:r>
            <a:endParaRPr b="1" sz="3000" u="sng">
              <a:solidFill>
                <a:srgbClr val="FFFFFF"/>
              </a:solidFill>
              <a:latin typeface="Aclonica"/>
              <a:ea typeface="Aclonica"/>
              <a:cs typeface="Aclonica"/>
              <a:sym typeface="Aclonica"/>
            </a:endParaRPr>
          </a:p>
          <a:p>
            <a:pPr indent="0" lvl="0" marL="0" rtl="0" algn="ctr">
              <a:spcBef>
                <a:spcPts val="0"/>
              </a:spcBef>
              <a:spcAft>
                <a:spcPts val="0"/>
              </a:spcAft>
              <a:buNone/>
            </a:pPr>
            <a:r>
              <a:t/>
            </a:r>
            <a:endParaRPr sz="1500">
              <a:solidFill>
                <a:srgbClr val="FFFFFF"/>
              </a:solidFill>
              <a:latin typeface="Aclonica"/>
              <a:ea typeface="Aclonica"/>
              <a:cs typeface="Aclonica"/>
              <a:sym typeface="Aclonica"/>
            </a:endParaRPr>
          </a:p>
          <a:p>
            <a:pPr indent="0" lvl="0" marL="0" rtl="0" algn="ctr">
              <a:spcBef>
                <a:spcPts val="0"/>
              </a:spcBef>
              <a:spcAft>
                <a:spcPts val="0"/>
              </a:spcAft>
              <a:buNone/>
            </a:pPr>
            <a:r>
              <a:rPr lang="en" sz="1500">
                <a:solidFill>
                  <a:srgbClr val="FFFFFF"/>
                </a:solidFill>
                <a:latin typeface="Aclonica"/>
                <a:ea typeface="Aclonica"/>
                <a:cs typeface="Aclonica"/>
                <a:sym typeface="Aclonica"/>
              </a:rPr>
              <a:t>Dr. Siona Motufau, Jr., D.D.S.</a:t>
            </a:r>
            <a:endParaRPr sz="1500">
              <a:solidFill>
                <a:srgbClr val="FFFFFF"/>
              </a:solidFill>
              <a:latin typeface="Aclonica"/>
              <a:ea typeface="Aclonica"/>
              <a:cs typeface="Aclonica"/>
              <a:sym typeface="Aclonica"/>
            </a:endParaRPr>
          </a:p>
          <a:p>
            <a:pPr indent="0" lvl="0" marL="0" rtl="0" algn="ctr">
              <a:spcBef>
                <a:spcPts val="0"/>
              </a:spcBef>
              <a:spcAft>
                <a:spcPts val="0"/>
              </a:spcAft>
              <a:buNone/>
            </a:pPr>
            <a:r>
              <a:rPr lang="en" sz="1500">
                <a:solidFill>
                  <a:srgbClr val="FFFFFF"/>
                </a:solidFill>
                <a:latin typeface="Aclonica"/>
                <a:ea typeface="Aclonica"/>
                <a:cs typeface="Aclonica"/>
                <a:sym typeface="Aclonica"/>
              </a:rPr>
              <a:t>Henry Chang, CPA</a:t>
            </a:r>
            <a:endParaRPr sz="1500">
              <a:solidFill>
                <a:srgbClr val="FFFFFF"/>
              </a:solidFill>
              <a:latin typeface="Aclonica"/>
              <a:ea typeface="Aclonica"/>
              <a:cs typeface="Aclonica"/>
              <a:sym typeface="Aclonica"/>
            </a:endParaRPr>
          </a:p>
          <a:p>
            <a:pPr indent="0" lvl="0" marL="0" rtl="0" algn="ctr">
              <a:spcBef>
                <a:spcPts val="0"/>
              </a:spcBef>
              <a:spcAft>
                <a:spcPts val="0"/>
              </a:spcAft>
              <a:buNone/>
            </a:pPr>
            <a:r>
              <a:rPr lang="en" sz="1500">
                <a:solidFill>
                  <a:srgbClr val="FFFFFF"/>
                </a:solidFill>
                <a:latin typeface="Aclonica"/>
                <a:ea typeface="Aclonica"/>
                <a:cs typeface="Aclonica"/>
                <a:sym typeface="Aclonica"/>
              </a:rPr>
              <a:t>Ross for Less</a:t>
            </a:r>
            <a:endParaRPr sz="1500">
              <a:solidFill>
                <a:srgbClr val="FFFFFF"/>
              </a:solidFill>
              <a:latin typeface="Aclonica"/>
              <a:ea typeface="Aclonica"/>
              <a:cs typeface="Aclonica"/>
              <a:sym typeface="Aclonica"/>
            </a:endParaRPr>
          </a:p>
          <a:p>
            <a:pPr indent="0" lvl="0" marL="0" rtl="0" algn="ctr">
              <a:spcBef>
                <a:spcPts val="0"/>
              </a:spcBef>
              <a:spcAft>
                <a:spcPts val="0"/>
              </a:spcAft>
              <a:buNone/>
            </a:pPr>
            <a:r>
              <a:rPr lang="en" sz="1500">
                <a:solidFill>
                  <a:srgbClr val="FFFFFF"/>
                </a:solidFill>
                <a:latin typeface="Aclonica"/>
                <a:ea typeface="Aclonica"/>
                <a:cs typeface="Aclonica"/>
                <a:sym typeface="Aclonica"/>
              </a:rPr>
              <a:t>Melaleuca</a:t>
            </a:r>
            <a:endParaRPr sz="1500">
              <a:solidFill>
                <a:srgbClr val="FFFFFF"/>
              </a:solidFill>
              <a:latin typeface="Aclonica"/>
              <a:ea typeface="Aclonica"/>
              <a:cs typeface="Aclonica"/>
              <a:sym typeface="Aclonica"/>
            </a:endParaRPr>
          </a:p>
          <a:p>
            <a:pPr indent="0" lvl="0" marL="0" rtl="0" algn="ctr">
              <a:spcBef>
                <a:spcPts val="0"/>
              </a:spcBef>
              <a:spcAft>
                <a:spcPts val="0"/>
              </a:spcAft>
              <a:buNone/>
            </a:pPr>
            <a:r>
              <a:rPr lang="en" sz="1500">
                <a:solidFill>
                  <a:srgbClr val="FFFFFF"/>
                </a:solidFill>
                <a:latin typeface="Aclonica"/>
                <a:ea typeface="Aclonica"/>
                <a:cs typeface="Aclonica"/>
                <a:sym typeface="Aclonica"/>
              </a:rPr>
              <a:t>Cliff Kusaba </a:t>
            </a:r>
            <a:endParaRPr sz="1500">
              <a:solidFill>
                <a:srgbClr val="FFFFFF"/>
              </a:solidFill>
              <a:latin typeface="Aclonica"/>
              <a:ea typeface="Aclonica"/>
              <a:cs typeface="Aclonica"/>
              <a:sym typeface="Aclonica"/>
            </a:endParaRPr>
          </a:p>
          <a:p>
            <a:pPr indent="0" lvl="0" marL="0" rtl="0" algn="ctr">
              <a:spcBef>
                <a:spcPts val="0"/>
              </a:spcBef>
              <a:spcAft>
                <a:spcPts val="0"/>
              </a:spcAft>
              <a:buNone/>
            </a:pPr>
            <a:r>
              <a:rPr lang="en" sz="1500">
                <a:solidFill>
                  <a:srgbClr val="FFFFFF"/>
                </a:solidFill>
                <a:latin typeface="Aclonica"/>
                <a:ea typeface="Aclonica"/>
                <a:cs typeface="Aclonica"/>
                <a:sym typeface="Aclonica"/>
              </a:rPr>
              <a:t>Teresa and Hector Molina</a:t>
            </a:r>
            <a:endParaRPr sz="1500">
              <a:solidFill>
                <a:srgbClr val="FFFFFF"/>
              </a:solidFill>
              <a:latin typeface="Aclonica"/>
              <a:ea typeface="Aclonica"/>
              <a:cs typeface="Aclonica"/>
              <a:sym typeface="Aclonica"/>
            </a:endParaRPr>
          </a:p>
          <a:p>
            <a:pPr indent="0" lvl="0" marL="0" rtl="0" algn="ctr">
              <a:spcBef>
                <a:spcPts val="0"/>
              </a:spcBef>
              <a:spcAft>
                <a:spcPts val="0"/>
              </a:spcAft>
              <a:buNone/>
            </a:pPr>
            <a:r>
              <a:rPr lang="en" sz="1500">
                <a:solidFill>
                  <a:srgbClr val="FFFFFF"/>
                </a:solidFill>
                <a:latin typeface="Aclonica"/>
                <a:ea typeface="Aclonica"/>
                <a:cs typeface="Aclonica"/>
                <a:sym typeface="Aclonica"/>
              </a:rPr>
              <a:t>Dr. Victor and Marie Thompson </a:t>
            </a:r>
            <a:endParaRPr sz="1500">
              <a:solidFill>
                <a:srgbClr val="FFFFFF"/>
              </a:solidFill>
              <a:latin typeface="Aclonica"/>
              <a:ea typeface="Aclonica"/>
              <a:cs typeface="Aclonica"/>
              <a:sym typeface="Aclonica"/>
            </a:endParaRPr>
          </a:p>
          <a:p>
            <a:pPr indent="0" lvl="0" marL="0" rtl="0" algn="ctr">
              <a:spcBef>
                <a:spcPts val="0"/>
              </a:spcBef>
              <a:spcAft>
                <a:spcPts val="0"/>
              </a:spcAft>
              <a:buNone/>
            </a:pPr>
            <a:r>
              <a:rPr lang="en" sz="1500">
                <a:solidFill>
                  <a:srgbClr val="FFFFFF"/>
                </a:solidFill>
                <a:latin typeface="Aclonica"/>
                <a:ea typeface="Aclonica"/>
                <a:cs typeface="Aclonica"/>
                <a:sym typeface="Aclonica"/>
              </a:rPr>
              <a:t>Mark McKeon </a:t>
            </a:r>
            <a:endParaRPr sz="1500">
              <a:solidFill>
                <a:srgbClr val="FFFFFF"/>
              </a:solidFill>
              <a:latin typeface="Aclonica"/>
              <a:ea typeface="Aclonica"/>
              <a:cs typeface="Aclonica"/>
              <a:sym typeface="Aclonica"/>
            </a:endParaRPr>
          </a:p>
          <a:p>
            <a:pPr indent="0" lvl="0" marL="0" rtl="0" algn="ctr">
              <a:spcBef>
                <a:spcPts val="0"/>
              </a:spcBef>
              <a:spcAft>
                <a:spcPts val="0"/>
              </a:spcAft>
              <a:buNone/>
            </a:pPr>
            <a:r>
              <a:rPr lang="en" sz="1500">
                <a:solidFill>
                  <a:srgbClr val="FFFFFF"/>
                </a:solidFill>
                <a:latin typeface="Aclonica"/>
                <a:ea typeface="Aclonica"/>
                <a:cs typeface="Aclonica"/>
                <a:sym typeface="Aclonica"/>
              </a:rPr>
              <a:t>California Teachers Association Pacific Asian Caucus</a:t>
            </a:r>
            <a:endParaRPr sz="1500">
              <a:solidFill>
                <a:srgbClr val="FFFFFF"/>
              </a:solidFill>
              <a:latin typeface="Aclonica"/>
              <a:ea typeface="Aclonica"/>
              <a:cs typeface="Aclonica"/>
              <a:sym typeface="Aclonica"/>
            </a:endParaRPr>
          </a:p>
          <a:p>
            <a:pPr indent="0" lvl="0" marL="0" rtl="0" algn="ctr">
              <a:spcBef>
                <a:spcPts val="0"/>
              </a:spcBef>
              <a:spcAft>
                <a:spcPts val="0"/>
              </a:spcAft>
              <a:buNone/>
            </a:pPr>
            <a:r>
              <a:rPr lang="en" sz="1500">
                <a:solidFill>
                  <a:srgbClr val="FFFFFF"/>
                </a:solidFill>
                <a:latin typeface="Aclonica"/>
                <a:ea typeface="Aclonica"/>
                <a:cs typeface="Aclonica"/>
                <a:sym typeface="Aclonica"/>
              </a:rPr>
              <a:t>Teachers Association of Long Beach </a:t>
            </a:r>
            <a:endParaRPr sz="1500">
              <a:solidFill>
                <a:srgbClr val="FFFFFF"/>
              </a:solidFill>
              <a:latin typeface="Aclonica"/>
              <a:ea typeface="Aclonica"/>
              <a:cs typeface="Aclonica"/>
              <a:sym typeface="Aclonica"/>
            </a:endParaRPr>
          </a:p>
          <a:p>
            <a:pPr indent="0" lvl="0" marL="0" rtl="0" algn="ctr">
              <a:spcBef>
                <a:spcPts val="0"/>
              </a:spcBef>
              <a:spcAft>
                <a:spcPts val="0"/>
              </a:spcAft>
              <a:buNone/>
            </a:pPr>
            <a:r>
              <a:rPr lang="en" sz="1500">
                <a:solidFill>
                  <a:srgbClr val="FFFFFF"/>
                </a:solidFill>
                <a:latin typeface="Aclonica"/>
                <a:ea typeface="Aclonica"/>
                <a:cs typeface="Aclonica"/>
                <a:sym typeface="Aclonica"/>
              </a:rPr>
              <a:t>Pete’s Plumbing</a:t>
            </a:r>
            <a:endParaRPr sz="1500">
              <a:solidFill>
                <a:srgbClr val="FFFFFF"/>
              </a:solidFill>
              <a:latin typeface="Aclonica"/>
              <a:ea typeface="Aclonica"/>
              <a:cs typeface="Aclonica"/>
              <a:sym typeface="Aclonica"/>
            </a:endParaRPr>
          </a:p>
          <a:p>
            <a:pPr indent="0" lvl="0" marL="0" rtl="0" algn="ctr">
              <a:spcBef>
                <a:spcPts val="0"/>
              </a:spcBef>
              <a:spcAft>
                <a:spcPts val="0"/>
              </a:spcAft>
              <a:buNone/>
            </a:pPr>
            <a:r>
              <a:rPr lang="en" sz="1500">
                <a:solidFill>
                  <a:srgbClr val="FFFFFF"/>
                </a:solidFill>
                <a:latin typeface="Aclonica"/>
                <a:ea typeface="Aclonica"/>
                <a:cs typeface="Aclonica"/>
                <a:sym typeface="Aclonica"/>
              </a:rPr>
              <a:t>Ray Vincent</a:t>
            </a:r>
            <a:endParaRPr sz="1500">
              <a:solidFill>
                <a:srgbClr val="FFFFFF"/>
              </a:solidFill>
              <a:latin typeface="Aclonica"/>
              <a:ea typeface="Aclonica"/>
              <a:cs typeface="Aclonica"/>
              <a:sym typeface="Aclonica"/>
            </a:endParaRPr>
          </a:p>
          <a:p>
            <a:pPr indent="0" lvl="0" marL="0" rtl="0" algn="ctr">
              <a:spcBef>
                <a:spcPts val="0"/>
              </a:spcBef>
              <a:spcAft>
                <a:spcPts val="0"/>
              </a:spcAft>
              <a:buNone/>
            </a:pPr>
            <a:r>
              <a:rPr lang="en" sz="1500">
                <a:solidFill>
                  <a:srgbClr val="FFFFFF"/>
                </a:solidFill>
                <a:latin typeface="Aclonica"/>
                <a:ea typeface="Aclonica"/>
                <a:cs typeface="Aclonica"/>
                <a:sym typeface="Aclonica"/>
              </a:rPr>
              <a:t>Cerritos College Trustee Marisa Perez</a:t>
            </a:r>
            <a:endParaRPr sz="1500">
              <a:solidFill>
                <a:srgbClr val="FFFFFF"/>
              </a:solidFill>
              <a:latin typeface="Aclonica"/>
              <a:ea typeface="Aclonica"/>
              <a:cs typeface="Aclonica"/>
              <a:sym typeface="Aclonica"/>
            </a:endParaRPr>
          </a:p>
          <a:p>
            <a:pPr indent="0" lvl="0" marL="0" rtl="0" algn="ctr">
              <a:spcBef>
                <a:spcPts val="0"/>
              </a:spcBef>
              <a:spcAft>
                <a:spcPts val="0"/>
              </a:spcAft>
              <a:buNone/>
            </a:pPr>
            <a:r>
              <a:rPr lang="en" sz="1500">
                <a:solidFill>
                  <a:srgbClr val="FFFFFF"/>
                </a:solidFill>
                <a:latin typeface="Aclonica"/>
                <a:ea typeface="Aclonica"/>
                <a:cs typeface="Aclonica"/>
                <a:sym typeface="Aclonica"/>
              </a:rPr>
              <a:t>Frank Boehler</a:t>
            </a:r>
            <a:endParaRPr sz="1500">
              <a:solidFill>
                <a:srgbClr val="FFFFFF"/>
              </a:solidFill>
              <a:latin typeface="Aclonica"/>
              <a:ea typeface="Aclonica"/>
              <a:cs typeface="Aclonica"/>
              <a:sym typeface="Aclonica"/>
            </a:endParaRPr>
          </a:p>
          <a:p>
            <a:pPr indent="0" lvl="0" marL="0" rtl="0" algn="ctr">
              <a:spcBef>
                <a:spcPts val="0"/>
              </a:spcBef>
              <a:spcAft>
                <a:spcPts val="0"/>
              </a:spcAft>
              <a:buNone/>
            </a:pPr>
            <a:r>
              <a:rPr lang="en" sz="1500">
                <a:solidFill>
                  <a:srgbClr val="FFFFFF"/>
                </a:solidFill>
                <a:latin typeface="Aclonica"/>
                <a:ea typeface="Aclonica"/>
                <a:cs typeface="Aclonica"/>
                <a:sym typeface="Aclonica"/>
              </a:rPr>
              <a:t>Bruce Lee</a:t>
            </a:r>
            <a:endParaRPr sz="1500">
              <a:solidFill>
                <a:srgbClr val="FFFFFF"/>
              </a:solidFill>
              <a:latin typeface="Aclonica"/>
              <a:ea typeface="Aclonica"/>
              <a:cs typeface="Aclonica"/>
              <a:sym typeface="Aclonica"/>
            </a:endParaRPr>
          </a:p>
          <a:p>
            <a:pPr indent="0" lvl="0" marL="0" rtl="0" algn="ctr">
              <a:spcBef>
                <a:spcPts val="0"/>
              </a:spcBef>
              <a:spcAft>
                <a:spcPts val="0"/>
              </a:spcAft>
              <a:buNone/>
            </a:pPr>
            <a:r>
              <a:rPr lang="en" sz="1300">
                <a:solidFill>
                  <a:srgbClr val="FFFFFF"/>
                </a:solidFill>
                <a:latin typeface="Aclonica"/>
                <a:ea typeface="Aclonica"/>
                <a:cs typeface="Aclonica"/>
                <a:sym typeface="Aclonica"/>
              </a:rPr>
              <a:t>Pasifica Financial Corporation</a:t>
            </a:r>
            <a:endParaRPr sz="1300">
              <a:solidFill>
                <a:srgbClr val="FFFFFF"/>
              </a:solidFill>
              <a:latin typeface="Aclonica"/>
              <a:ea typeface="Aclonica"/>
              <a:cs typeface="Aclonica"/>
              <a:sym typeface="Aclonica"/>
            </a:endParaRPr>
          </a:p>
          <a:p>
            <a:pPr indent="0" lvl="0" marL="0" rtl="0" algn="ctr">
              <a:spcBef>
                <a:spcPts val="0"/>
              </a:spcBef>
              <a:spcAft>
                <a:spcPts val="0"/>
              </a:spcAft>
              <a:buNone/>
            </a:pPr>
            <a:r>
              <a:t/>
            </a:r>
            <a:endParaRPr sz="1600">
              <a:solidFill>
                <a:srgbClr val="FFFFFF"/>
              </a:solidFill>
              <a:latin typeface="Aclonica"/>
              <a:ea typeface="Aclonica"/>
              <a:cs typeface="Aclonica"/>
              <a:sym typeface="Aclonica"/>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